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10058400"/>
  <p:notesSz cx="6858000" cy="9144000"/>
  <p:defaultTextStyle>
    <a:defPPr>
      <a:defRPr lang="en-US"/>
    </a:defPPr>
    <a:lvl1pPr marL="0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67926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456" y="-80"/>
      </p:cViewPr>
      <p:guideLst>
        <p:guide orient="horz" pos="3168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124624"/>
            <a:ext cx="11658600" cy="2156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699760"/>
            <a:ext cx="9601200" cy="2570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9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2802"/>
            <a:ext cx="1234440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346961"/>
            <a:ext cx="1234440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402803"/>
            <a:ext cx="3086100" cy="85822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2803"/>
            <a:ext cx="9029700" cy="85822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7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2802"/>
            <a:ext cx="1234440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46961"/>
            <a:ext cx="12344400" cy="66380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8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6463454"/>
            <a:ext cx="11658600" cy="1997710"/>
          </a:xfrm>
          <a:prstGeom prst="rect">
            <a:avLst/>
          </a:prstGeo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4263180"/>
            <a:ext cx="11658600" cy="22002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2802"/>
            <a:ext cx="1234440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46961"/>
            <a:ext cx="6057900" cy="6638079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346961"/>
            <a:ext cx="6057900" cy="6638079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9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2802"/>
            <a:ext cx="1234440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51499"/>
            <a:ext cx="6060282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89817"/>
            <a:ext cx="6060282" cy="579522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2251499"/>
            <a:ext cx="6062663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3189817"/>
            <a:ext cx="6062663" cy="579522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3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2802"/>
            <a:ext cx="1234440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4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7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00473"/>
            <a:ext cx="4512470" cy="1704340"/>
          </a:xfrm>
          <a:prstGeom prst="rect">
            <a:avLst/>
          </a:prstGeo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400474"/>
            <a:ext cx="7667625" cy="8584566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104814"/>
            <a:ext cx="4512470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5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7040880"/>
            <a:ext cx="8229600" cy="831216"/>
          </a:xfrm>
          <a:prstGeom prst="rect">
            <a:avLst/>
          </a:prstGeo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98737"/>
            <a:ext cx="822960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872096"/>
            <a:ext cx="822960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68E4B418-5518-AA4D-AE82-5B5554F08B5D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86300" y="9322647"/>
            <a:ext cx="434340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29800" y="9322647"/>
            <a:ext cx="3200400" cy="535517"/>
          </a:xfrm>
          <a:prstGeom prst="rect">
            <a:avLst/>
          </a:prstGeom>
        </p:spPr>
        <p:txBody>
          <a:bodyPr/>
          <a:lstStyle/>
          <a:p>
            <a:fld id="{2F9CB641-F99B-D241-95A2-FBEC6249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5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192595" y="2050936"/>
            <a:ext cx="2434634" cy="6017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/>
            </a:pP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Lorem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movet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has, ex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unum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. No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patrioque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Illum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error pro no.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Dictas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sadipscing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an, cu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eleifend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his,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suas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malis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Aliquip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moderatius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consectetuer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>
              <a:tabLst/>
            </a:pPr>
            <a:endParaRPr lang="en-US" sz="11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>
              <a:tabLst/>
            </a:pPr>
            <a:endParaRPr lang="en-US" sz="11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No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laudem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cetero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quo.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per, id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altera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postea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placerat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Labore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gubergren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simul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et,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nulla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delicata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ex.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Partem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ne qui.</a:t>
            </a:r>
          </a:p>
          <a:p>
            <a:pPr>
              <a:tabLst/>
            </a:pPr>
            <a:endParaRPr lang="en-US" sz="11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100" dirty="0" smtClean="0">
                <a:solidFill>
                  <a:srgbClr val="1C418A"/>
                </a:solidFill>
                <a:latin typeface="Helvetica"/>
                <a:cs typeface="Helvetica"/>
              </a:rPr>
              <a:t> cu per. </a:t>
            </a: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1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54905" y="1516487"/>
            <a:ext cx="1454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Background</a:t>
            </a:r>
            <a:endParaRPr lang="en-US" sz="18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08691" y="1922887"/>
            <a:ext cx="2318537" cy="2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3197265" y="1203313"/>
            <a:ext cx="6991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478FC4"/>
                </a:solidFill>
                <a:latin typeface="Helvetica"/>
                <a:cs typeface="Helvetica"/>
              </a:rPr>
              <a:t>First Investigator, Second Investigator</a:t>
            </a:r>
            <a:endParaRPr lang="en-US" sz="2000" dirty="0">
              <a:solidFill>
                <a:srgbClr val="478FC4"/>
              </a:solidFill>
              <a:latin typeface="Helvetica"/>
              <a:cs typeface="Helvetica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544146" y="2050936"/>
            <a:ext cx="6604484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236877" y="2493685"/>
            <a:ext cx="1911753" cy="13279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037075" y="1653968"/>
            <a:ext cx="1438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Discussion</a:t>
            </a:r>
            <a:endParaRPr lang="en-US" sz="20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8216981" y="4005457"/>
            <a:ext cx="1911753" cy="13279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Same Side Corner Rectangle 20"/>
          <p:cNvSpPr/>
          <p:nvPr userDrawn="1"/>
        </p:nvSpPr>
        <p:spPr>
          <a:xfrm>
            <a:off x="10433765" y="1395391"/>
            <a:ext cx="3119152" cy="7923344"/>
          </a:xfrm>
          <a:prstGeom prst="round2SameRect">
            <a:avLst/>
          </a:prstGeom>
          <a:solidFill>
            <a:srgbClr val="FFF7F6"/>
          </a:solidFill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0627356" y="1922890"/>
            <a:ext cx="2728076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Lorem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movet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patrioque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Illum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error pro no.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Dictas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sadipscing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cu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eleifend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his,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Aliquip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moderatius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consectetuer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laudem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cetero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per, id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altera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postea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placerat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Labore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gubergren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simul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et,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nulla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delicata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qui.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 per. Nam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debet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explicari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menandri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ornatus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id has.</a:t>
            </a:r>
          </a:p>
          <a:p>
            <a:endParaRPr lang="en-US" sz="1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1231925" y="1491708"/>
            <a:ext cx="15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Methodology</a:t>
            </a:r>
            <a:endParaRPr lang="en-US" sz="18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10627356" y="1922889"/>
            <a:ext cx="2614859" cy="1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 Same Side Corner Rectangle 24"/>
          <p:cNvSpPr/>
          <p:nvPr userDrawn="1"/>
        </p:nvSpPr>
        <p:spPr>
          <a:xfrm>
            <a:off x="3303281" y="1653967"/>
            <a:ext cx="6951881" cy="4695782"/>
          </a:xfrm>
          <a:prstGeom prst="round2SameRect">
            <a:avLst/>
          </a:prstGeom>
          <a:noFill/>
          <a:ln w="38100" cmpd="sng">
            <a:solidFill>
              <a:srgbClr val="478F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301773" y="2054078"/>
            <a:ext cx="4888724" cy="4708980"/>
          </a:xfrm>
          <a:prstGeom prst="rect">
            <a:avLst/>
          </a:prstGeom>
          <a:noFill/>
        </p:spPr>
        <p:txBody>
          <a:bodyPr wrap="square" lIns="365760" rIns="91440" numCol="2" spcCol="182880" rtlCol="0" anchor="ctr">
            <a:spAutoFit/>
          </a:bodyPr>
          <a:lstStyle/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Nihil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partiendo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   No quo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hinc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senserit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perpetua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incorrupte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reformidans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nonumes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duo,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fuisset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atqui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quidam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fastidii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    ix ne,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mutat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constituam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qui.    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possit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vim,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eros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scripta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nostrud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admodum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has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etiam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philosophia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Est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novum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scribentur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epicuri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sanctus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splendide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nusquam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ludus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laoreet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dolorem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sed. </a:t>
            </a: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efficiendi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sit,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tritani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luptatum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mediocrem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vim an. </a:t>
            </a:r>
          </a:p>
          <a:p>
            <a:pPr algn="dist"/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molestie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reprimique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essent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blandit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 ad,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integre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usu.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harum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verear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Populo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mollioption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 algn="dist"/>
            <a:endParaRPr lang="en-US" sz="1200" baseline="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algn="dist"/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nominati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Nobis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dolores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volumus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mentitum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, no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dicam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tritani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baseline="0" dirty="0" err="1" smtClean="0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sit.</a:t>
            </a:r>
          </a:p>
          <a:p>
            <a:pPr algn="dist"/>
            <a:endParaRPr lang="en-US" sz="1200" baseline="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dist" defTabSz="6792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 algn="dist"/>
            <a:r>
              <a:rPr lang="en-US" sz="1200" baseline="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endParaRPr lang="en-US" sz="1200" dirty="0"/>
          </a:p>
        </p:txBody>
      </p:sp>
      <p:sp>
        <p:nvSpPr>
          <p:cNvPr id="31" name="Round Same Side Corner Rectangle 30"/>
          <p:cNvSpPr/>
          <p:nvPr userDrawn="1"/>
        </p:nvSpPr>
        <p:spPr>
          <a:xfrm>
            <a:off x="3197265" y="6520347"/>
            <a:ext cx="4407074" cy="2798389"/>
          </a:xfrm>
          <a:prstGeom prst="round2SameRect">
            <a:avLst/>
          </a:prstGeom>
          <a:noFill/>
          <a:ln w="28575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3301773" y="6993198"/>
            <a:ext cx="4445387" cy="3416319"/>
          </a:xfrm>
          <a:prstGeom prst="rect">
            <a:avLst/>
          </a:prstGeom>
          <a:noFill/>
        </p:spPr>
        <p:txBody>
          <a:bodyPr wrap="square" numCol="2" spcCol="182880" rtlCol="0">
            <a:spAutoFit/>
          </a:bodyPr>
          <a:lstStyle/>
          <a:p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Lorem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aeterno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fierent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vituperata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sea,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qui.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 fugit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vidisse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Numquam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mnesarchum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nib</a:t>
            </a: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contentiones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reprehendunt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vocent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  <a:b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</a:b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</p:txBody>
      </p:sp>
      <p:sp>
        <p:nvSpPr>
          <p:cNvPr id="33" name="TextBox 32"/>
          <p:cNvSpPr txBox="1"/>
          <p:nvPr userDrawn="1"/>
        </p:nvSpPr>
        <p:spPr>
          <a:xfrm>
            <a:off x="4697797" y="6514806"/>
            <a:ext cx="133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Conclusion</a:t>
            </a:r>
            <a:endParaRPr lang="en-US" sz="18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sp>
        <p:nvSpPr>
          <p:cNvPr id="34" name="Round Same Side Corner Rectangle 33"/>
          <p:cNvSpPr/>
          <p:nvPr userDrawn="1"/>
        </p:nvSpPr>
        <p:spPr>
          <a:xfrm>
            <a:off x="7721189" y="6514806"/>
            <a:ext cx="2538566" cy="2803929"/>
          </a:xfrm>
          <a:prstGeom prst="round2SameRect">
            <a:avLst/>
          </a:prstGeom>
          <a:solidFill>
            <a:srgbClr val="FFFFFF"/>
          </a:solidFill>
          <a:ln w="28575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 userDrawn="1"/>
        </p:nvSpPr>
        <p:spPr>
          <a:xfrm>
            <a:off x="7826418" y="6556399"/>
            <a:ext cx="2362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Research Opportunities</a:t>
            </a:r>
            <a:endParaRPr lang="en-US" sz="16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 flipV="1">
            <a:off x="7875302" y="6908772"/>
            <a:ext cx="2253432" cy="967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 userDrawn="1"/>
        </p:nvSpPr>
        <p:spPr>
          <a:xfrm>
            <a:off x="7895198" y="7006141"/>
            <a:ext cx="2253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 per. 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Nam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debet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explicari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menandri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ornatus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id has.</a:t>
            </a:r>
          </a:p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38" name="Rounded Rectangle 37"/>
          <p:cNvSpPr/>
          <p:nvPr userDrawn="1"/>
        </p:nvSpPr>
        <p:spPr>
          <a:xfrm>
            <a:off x="2843586" y="9492875"/>
            <a:ext cx="8219826" cy="445304"/>
          </a:xfrm>
          <a:prstGeom prst="roundRect">
            <a:avLst/>
          </a:prstGeom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Helvetica"/>
                <a:cs typeface="Helvetica"/>
              </a:rPr>
              <a:t>Insert Department / Division Here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39" name="Round Same Side Corner Rectangle 38"/>
          <p:cNvSpPr/>
          <p:nvPr userDrawn="1"/>
        </p:nvSpPr>
        <p:spPr>
          <a:xfrm>
            <a:off x="185020" y="1403368"/>
            <a:ext cx="2894730" cy="7954838"/>
          </a:xfrm>
          <a:prstGeom prst="round2SameRect">
            <a:avLst/>
          </a:prstGeom>
          <a:solidFill>
            <a:srgbClr val="FFF7F6"/>
          </a:solidFill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 userDrawn="1"/>
        </p:nvCxnSpPr>
        <p:spPr>
          <a:xfrm>
            <a:off x="3337027" y="6884138"/>
            <a:ext cx="4138892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 userDrawn="1"/>
        </p:nvSpPr>
        <p:spPr>
          <a:xfrm>
            <a:off x="866030" y="1516598"/>
            <a:ext cx="1454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 smtClean="0">
                <a:solidFill>
                  <a:srgbClr val="478FC4"/>
                </a:solidFill>
                <a:latin typeface="Helvetica Light"/>
                <a:cs typeface="Helvetica Light"/>
              </a:rPr>
              <a:t>Background</a:t>
            </a:r>
            <a:endParaRPr lang="en-US" sz="1800" b="0" i="0" dirty="0">
              <a:solidFill>
                <a:srgbClr val="478FC4"/>
              </a:solidFill>
              <a:latin typeface="Helvetica Light"/>
              <a:cs typeface="Helvetica Light"/>
            </a:endParaRPr>
          </a:p>
        </p:txBody>
      </p:sp>
      <p:cxnSp>
        <p:nvCxnSpPr>
          <p:cNvPr id="45" name="Straight Connector 44"/>
          <p:cNvCxnSpPr/>
          <p:nvPr userDrawn="1"/>
        </p:nvCxnSpPr>
        <p:spPr>
          <a:xfrm>
            <a:off x="308691" y="1885930"/>
            <a:ext cx="2614859" cy="1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 userDrawn="1"/>
        </p:nvSpPr>
        <p:spPr>
          <a:xfrm>
            <a:off x="308691" y="2018076"/>
            <a:ext cx="2728076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0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Lorem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movet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has,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patrioque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Illum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error pro no.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Dictas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sadipscing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cu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eleifend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his,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suas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Aliquip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moderatius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consectetuer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laudem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cetero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quo.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per, id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altera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postea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placerat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Labore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gubergren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simul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et,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nulla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delicata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ex.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Partem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qui.</a:t>
            </a:r>
          </a:p>
          <a:p>
            <a:pPr>
              <a:tabLst/>
            </a:pPr>
            <a:endParaRPr lang="en-US" sz="1200" dirty="0" smtClean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cu per. Nam ad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debet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explicari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menandri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malorum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200" dirty="0" err="1" smtClean="0">
                <a:solidFill>
                  <a:srgbClr val="1C418A"/>
                </a:solidFill>
                <a:latin typeface="Helvetica"/>
                <a:cs typeface="Helvetica"/>
              </a:rPr>
              <a:t>ornatus</a:t>
            </a:r>
            <a:r>
              <a:rPr lang="en-US" sz="1200" dirty="0" smtClean="0">
                <a:solidFill>
                  <a:srgbClr val="1C418A"/>
                </a:solidFill>
                <a:latin typeface="Helvetica"/>
                <a:cs typeface="Helvetica"/>
              </a:rPr>
              <a:t> id has.</a:t>
            </a:r>
          </a:p>
          <a:p>
            <a:endParaRPr lang="en-US" sz="1200" dirty="0"/>
          </a:p>
        </p:txBody>
      </p:sp>
      <p:pic>
        <p:nvPicPr>
          <p:cNvPr id="2" name="Picture 1" descr="lcc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580" y="0"/>
            <a:ext cx="1195852" cy="1367257"/>
          </a:xfrm>
          <a:prstGeom prst="rect">
            <a:avLst/>
          </a:prstGeom>
        </p:spPr>
      </p:pic>
      <p:pic>
        <p:nvPicPr>
          <p:cNvPr id="3" name="Picture 2" descr="nci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162" y="203227"/>
            <a:ext cx="2137394" cy="1000086"/>
          </a:xfrm>
          <a:prstGeom prst="rect">
            <a:avLst/>
          </a:prstGeom>
        </p:spPr>
      </p:pic>
      <p:pic>
        <p:nvPicPr>
          <p:cNvPr id="4" name="Picture 3" descr="Lineberger Blue JPEG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1" y="327083"/>
            <a:ext cx="2647332" cy="87623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036767" y="327083"/>
            <a:ext cx="69803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558AB0"/>
                </a:solidFill>
                <a:latin typeface="Helvetica"/>
                <a:cs typeface="Helvetica"/>
              </a:rPr>
              <a:t>Title</a:t>
            </a:r>
            <a:r>
              <a:rPr lang="en-US" dirty="0" smtClean="0">
                <a:solidFill>
                  <a:srgbClr val="558AB0"/>
                </a:solidFill>
                <a:latin typeface="Helvetica"/>
                <a:cs typeface="Helvetica"/>
              </a:rPr>
              <a:t/>
            </a:r>
            <a:br>
              <a:rPr lang="en-US" dirty="0" smtClean="0">
                <a:solidFill>
                  <a:srgbClr val="558AB0"/>
                </a:solidFill>
                <a:latin typeface="Helvetica"/>
                <a:cs typeface="Helvetica"/>
              </a:rPr>
            </a:br>
            <a:r>
              <a:rPr lang="en-US" sz="2400" dirty="0" smtClean="0">
                <a:solidFill>
                  <a:srgbClr val="558AB0"/>
                </a:solidFill>
                <a:latin typeface="Helvetica"/>
                <a:cs typeface="Helvetica"/>
              </a:rPr>
              <a:t>Subtitle</a:t>
            </a:r>
            <a:endParaRPr lang="en-US" sz="2400" dirty="0">
              <a:solidFill>
                <a:srgbClr val="558AB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6032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9262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l" defTabSz="679262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l" defTabSz="679262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l" defTabSz="67926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l" defTabSz="679262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l" defTabSz="679262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l" defTabSz="679262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l" defTabSz="679262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l" defTabSz="679262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l" defTabSz="679262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defTabSz="679262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2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UNC Lineberger Comprehensive Cancer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Kaylon Kirk</dc:creator>
  <cp:lastModifiedBy>Kaylon Kirk</cp:lastModifiedBy>
  <cp:revision>6</cp:revision>
  <dcterms:created xsi:type="dcterms:W3CDTF">2015-04-27T17:24:32Z</dcterms:created>
  <dcterms:modified xsi:type="dcterms:W3CDTF">2015-06-21T18:40:55Z</dcterms:modified>
</cp:coreProperties>
</file>