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6459200" cy="10058400"/>
  <p:notesSz cx="6858000" cy="9144000"/>
  <p:defaultTextStyle>
    <a:defPPr>
      <a:defRPr lang="en-US"/>
    </a:defPPr>
    <a:lvl1pPr marL="0" algn="l" defTabSz="75762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57626" algn="l" defTabSz="75762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15252" algn="l" defTabSz="75762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272878" algn="l" defTabSz="75762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30504" algn="l" defTabSz="75762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788131" algn="l" defTabSz="75762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545757" algn="l" defTabSz="75762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303383" algn="l" defTabSz="75762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061009" algn="l" defTabSz="75762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58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>
        <p:scale>
          <a:sx n="37" d="100"/>
          <a:sy n="37" d="100"/>
        </p:scale>
        <p:origin x="-1440" y="-368"/>
      </p:cViewPr>
      <p:guideLst>
        <p:guide orient="horz" pos="3168"/>
        <p:guide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124624"/>
            <a:ext cx="13990320" cy="21560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79943" y="4414520"/>
            <a:ext cx="11521440" cy="2570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57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15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7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30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88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45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303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61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DA6FCDE-041D-E640-BE07-08EF60F16237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23560" y="9322647"/>
            <a:ext cx="521208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957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C5ABC01-A50E-3F48-9C0F-167BC1DD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0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02802"/>
            <a:ext cx="148132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2346961"/>
            <a:ext cx="14813280" cy="66380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DA6FCDE-041D-E640-BE07-08EF60F16237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23560" y="9322647"/>
            <a:ext cx="521208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957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C5ABC01-A50E-3F48-9C0F-167BC1DD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32920" y="402803"/>
            <a:ext cx="3703320" cy="85822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402803"/>
            <a:ext cx="10835640" cy="85822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DA6FCDE-041D-E640-BE07-08EF60F16237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23560" y="9322647"/>
            <a:ext cx="521208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957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C5ABC01-A50E-3F48-9C0F-167BC1DD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1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02802"/>
            <a:ext cx="148132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346961"/>
            <a:ext cx="14813280" cy="66380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DA6FCDE-041D-E640-BE07-08EF60F16237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23560" y="9322647"/>
            <a:ext cx="521208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957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C5ABC01-A50E-3F48-9C0F-167BC1DD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5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63" y="6463454"/>
            <a:ext cx="13990320" cy="1997710"/>
          </a:xfrm>
          <a:prstGeom prst="rect">
            <a:avLst/>
          </a:prstGeom>
        </p:spPr>
        <p:txBody>
          <a:bodyPr anchor="t"/>
          <a:lstStyle>
            <a:lvl1pPr algn="l">
              <a:defRPr sz="6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0163" y="4263180"/>
            <a:ext cx="13990320" cy="22002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57626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1525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27287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303050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78813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5457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30338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60610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DA6FCDE-041D-E640-BE07-08EF60F16237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23560" y="9322647"/>
            <a:ext cx="521208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957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C5ABC01-A50E-3F48-9C0F-167BC1DD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1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02802"/>
            <a:ext cx="148132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2346961"/>
            <a:ext cx="7269480" cy="6638079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6760" y="2346961"/>
            <a:ext cx="7269480" cy="6638079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DA6FCDE-041D-E640-BE07-08EF60F16237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23560" y="9322647"/>
            <a:ext cx="521208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7957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C5ABC01-A50E-3F48-9C0F-167BC1DD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02802"/>
            <a:ext cx="14813280" cy="167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2251499"/>
            <a:ext cx="7272338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 b="1"/>
            </a:lvl1pPr>
            <a:lvl2pPr marL="757626" indent="0">
              <a:buNone/>
              <a:defRPr sz="3300" b="1"/>
            </a:lvl2pPr>
            <a:lvl3pPr marL="1515252" indent="0">
              <a:buNone/>
              <a:defRPr sz="3000" b="1"/>
            </a:lvl3pPr>
            <a:lvl4pPr marL="2272878" indent="0">
              <a:buNone/>
              <a:defRPr sz="2700" b="1"/>
            </a:lvl4pPr>
            <a:lvl5pPr marL="3030504" indent="0">
              <a:buNone/>
              <a:defRPr sz="2700" b="1"/>
            </a:lvl5pPr>
            <a:lvl6pPr marL="3788131" indent="0">
              <a:buNone/>
              <a:defRPr sz="2700" b="1"/>
            </a:lvl6pPr>
            <a:lvl7pPr marL="4545757" indent="0">
              <a:buNone/>
              <a:defRPr sz="2700" b="1"/>
            </a:lvl7pPr>
            <a:lvl8pPr marL="5303383" indent="0">
              <a:buNone/>
              <a:defRPr sz="2700" b="1"/>
            </a:lvl8pPr>
            <a:lvl9pPr marL="6061009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3189817"/>
            <a:ext cx="7272338" cy="5795222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61046" y="2251499"/>
            <a:ext cx="7275195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 b="1"/>
            </a:lvl1pPr>
            <a:lvl2pPr marL="757626" indent="0">
              <a:buNone/>
              <a:defRPr sz="3300" b="1"/>
            </a:lvl2pPr>
            <a:lvl3pPr marL="1515252" indent="0">
              <a:buNone/>
              <a:defRPr sz="3000" b="1"/>
            </a:lvl3pPr>
            <a:lvl4pPr marL="2272878" indent="0">
              <a:buNone/>
              <a:defRPr sz="2700" b="1"/>
            </a:lvl4pPr>
            <a:lvl5pPr marL="3030504" indent="0">
              <a:buNone/>
              <a:defRPr sz="2700" b="1"/>
            </a:lvl5pPr>
            <a:lvl6pPr marL="3788131" indent="0">
              <a:buNone/>
              <a:defRPr sz="2700" b="1"/>
            </a:lvl6pPr>
            <a:lvl7pPr marL="4545757" indent="0">
              <a:buNone/>
              <a:defRPr sz="2700" b="1"/>
            </a:lvl7pPr>
            <a:lvl8pPr marL="5303383" indent="0">
              <a:buNone/>
              <a:defRPr sz="2700" b="1"/>
            </a:lvl8pPr>
            <a:lvl9pPr marL="6061009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61046" y="3189817"/>
            <a:ext cx="7275195" cy="5795222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DA6FCDE-041D-E640-BE07-08EF60F16237}" type="datetimeFigureOut">
              <a:rPr lang="en-US" smtClean="0"/>
              <a:t>6/21/15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23560" y="9322647"/>
            <a:ext cx="521208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7957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C5ABC01-A50E-3F48-9C0F-167BC1DD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2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02802"/>
            <a:ext cx="148132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9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DA6FCDE-041D-E640-BE07-08EF60F16237}" type="datetimeFigureOut">
              <a:rPr lang="en-US" smtClean="0"/>
              <a:t>6/21/15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23560" y="9322647"/>
            <a:ext cx="521208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957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C5ABC01-A50E-3F48-9C0F-167BC1DD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2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229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DA6FCDE-041D-E640-BE07-08EF60F16237}" type="datetimeFigureOut">
              <a:rPr lang="en-US" smtClean="0"/>
              <a:t>6/21/15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23560" y="9322647"/>
            <a:ext cx="521208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957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C5ABC01-A50E-3F48-9C0F-167BC1DD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0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400473"/>
            <a:ext cx="5414963" cy="1704340"/>
          </a:xfrm>
          <a:prstGeom prst="rect">
            <a:avLst/>
          </a:prstGeo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5090" y="400474"/>
            <a:ext cx="9201150" cy="8584566"/>
          </a:xfrm>
          <a:prstGeom prst="rect">
            <a:avLst/>
          </a:prstGeom>
        </p:spPr>
        <p:txBody>
          <a:bodyPr/>
          <a:lstStyle>
            <a:lvl1pPr>
              <a:defRPr sz="5300"/>
            </a:lvl1pPr>
            <a:lvl2pPr>
              <a:defRPr sz="4600"/>
            </a:lvl2pPr>
            <a:lvl3pPr>
              <a:defRPr sz="40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1" y="2104814"/>
            <a:ext cx="5414963" cy="6880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00"/>
            </a:lvl1pPr>
            <a:lvl2pPr marL="757626" indent="0">
              <a:buNone/>
              <a:defRPr sz="2000"/>
            </a:lvl2pPr>
            <a:lvl3pPr marL="1515252" indent="0">
              <a:buNone/>
              <a:defRPr sz="1700"/>
            </a:lvl3pPr>
            <a:lvl4pPr marL="2272878" indent="0">
              <a:buNone/>
              <a:defRPr sz="1500"/>
            </a:lvl4pPr>
            <a:lvl5pPr marL="3030504" indent="0">
              <a:buNone/>
              <a:defRPr sz="1500"/>
            </a:lvl5pPr>
            <a:lvl6pPr marL="3788131" indent="0">
              <a:buNone/>
              <a:defRPr sz="1500"/>
            </a:lvl6pPr>
            <a:lvl7pPr marL="4545757" indent="0">
              <a:buNone/>
              <a:defRPr sz="1500"/>
            </a:lvl7pPr>
            <a:lvl8pPr marL="5303383" indent="0">
              <a:buNone/>
              <a:defRPr sz="1500"/>
            </a:lvl8pPr>
            <a:lvl9pPr marL="6061009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DA6FCDE-041D-E640-BE07-08EF60F16237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23560" y="9322647"/>
            <a:ext cx="521208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7957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C5ABC01-A50E-3F48-9C0F-167BC1DD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6118" y="7040880"/>
            <a:ext cx="9875520" cy="831216"/>
          </a:xfrm>
          <a:prstGeom prst="rect">
            <a:avLst/>
          </a:prstGeo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26118" y="898737"/>
            <a:ext cx="9875520" cy="6035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00"/>
            </a:lvl1pPr>
            <a:lvl2pPr marL="757626" indent="0">
              <a:buNone/>
              <a:defRPr sz="4600"/>
            </a:lvl2pPr>
            <a:lvl3pPr marL="1515252" indent="0">
              <a:buNone/>
              <a:defRPr sz="4000"/>
            </a:lvl3pPr>
            <a:lvl4pPr marL="2272878" indent="0">
              <a:buNone/>
              <a:defRPr sz="3300"/>
            </a:lvl4pPr>
            <a:lvl5pPr marL="3030504" indent="0">
              <a:buNone/>
              <a:defRPr sz="3300"/>
            </a:lvl5pPr>
            <a:lvl6pPr marL="3788131" indent="0">
              <a:buNone/>
              <a:defRPr sz="3300"/>
            </a:lvl6pPr>
            <a:lvl7pPr marL="4545757" indent="0">
              <a:buNone/>
              <a:defRPr sz="3300"/>
            </a:lvl7pPr>
            <a:lvl8pPr marL="5303383" indent="0">
              <a:buNone/>
              <a:defRPr sz="3300"/>
            </a:lvl8pPr>
            <a:lvl9pPr marL="6061009" indent="0">
              <a:buNone/>
              <a:defRPr sz="3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6118" y="7872096"/>
            <a:ext cx="9875520" cy="1180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00"/>
            </a:lvl1pPr>
            <a:lvl2pPr marL="757626" indent="0">
              <a:buNone/>
              <a:defRPr sz="2000"/>
            </a:lvl2pPr>
            <a:lvl3pPr marL="1515252" indent="0">
              <a:buNone/>
              <a:defRPr sz="1700"/>
            </a:lvl3pPr>
            <a:lvl4pPr marL="2272878" indent="0">
              <a:buNone/>
              <a:defRPr sz="1500"/>
            </a:lvl4pPr>
            <a:lvl5pPr marL="3030504" indent="0">
              <a:buNone/>
              <a:defRPr sz="1500"/>
            </a:lvl5pPr>
            <a:lvl6pPr marL="3788131" indent="0">
              <a:buNone/>
              <a:defRPr sz="1500"/>
            </a:lvl6pPr>
            <a:lvl7pPr marL="4545757" indent="0">
              <a:buNone/>
              <a:defRPr sz="1500"/>
            </a:lvl7pPr>
            <a:lvl8pPr marL="5303383" indent="0">
              <a:buNone/>
              <a:defRPr sz="1500"/>
            </a:lvl8pPr>
            <a:lvl9pPr marL="6061009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DA6FCDE-041D-E640-BE07-08EF60F16237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23560" y="9322647"/>
            <a:ext cx="521208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795760" y="9322647"/>
            <a:ext cx="3840480" cy="535517"/>
          </a:xfrm>
          <a:prstGeom prst="rect">
            <a:avLst/>
          </a:prstGeom>
        </p:spPr>
        <p:txBody>
          <a:bodyPr/>
          <a:lstStyle/>
          <a:p>
            <a:fld id="{8C5ABC01-A50E-3F48-9C0F-167BC1DD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3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jpg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3745277" y="1492680"/>
            <a:ext cx="837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4F81BD"/>
                </a:solidFill>
                <a:latin typeface="Helvetica"/>
                <a:cs typeface="Helvetica"/>
              </a:rPr>
              <a:t>First Investigator</a:t>
            </a:r>
            <a:r>
              <a:rPr lang="en-US" sz="2400" dirty="0" smtClean="0">
                <a:solidFill>
                  <a:srgbClr val="478FC4"/>
                </a:solidFill>
                <a:latin typeface="Helvetica"/>
                <a:cs typeface="Helvetica"/>
              </a:rPr>
              <a:t>, Second Investigator</a:t>
            </a:r>
            <a:endParaRPr lang="en-US" sz="2400" dirty="0">
              <a:solidFill>
                <a:srgbClr val="478FC4"/>
              </a:solidFill>
              <a:latin typeface="Helvetica"/>
              <a:cs typeface="Helvetica"/>
            </a:endParaRPr>
          </a:p>
        </p:txBody>
      </p:sp>
      <p:sp>
        <p:nvSpPr>
          <p:cNvPr id="11" name="Round Same Side Corner Rectangle 10"/>
          <p:cNvSpPr/>
          <p:nvPr userDrawn="1"/>
        </p:nvSpPr>
        <p:spPr>
          <a:xfrm>
            <a:off x="105564" y="1485735"/>
            <a:ext cx="3196253" cy="8497323"/>
          </a:xfrm>
          <a:prstGeom prst="round2SameRect">
            <a:avLst/>
          </a:prstGeom>
          <a:noFill/>
          <a:ln w="38100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r>
              <a:rPr lang="en-US" dirty="0" smtClean="0">
                <a:solidFill>
                  <a:srgbClr val="1C418A"/>
                </a:solidFill>
              </a:rPr>
              <a:t/>
            </a:r>
            <a:br>
              <a:rPr lang="en-US" dirty="0" smtClean="0">
                <a:solidFill>
                  <a:srgbClr val="1C418A"/>
                </a:solidFill>
              </a:rPr>
            </a:br>
            <a:endParaRPr lang="en-US" dirty="0">
              <a:solidFill>
                <a:srgbClr val="1C418A"/>
              </a:solidFill>
            </a:endParaRPr>
          </a:p>
        </p:txBody>
      </p:sp>
      <p:sp>
        <p:nvSpPr>
          <p:cNvPr id="12" name="Round Same Side Corner Rectangle 11"/>
          <p:cNvSpPr/>
          <p:nvPr userDrawn="1"/>
        </p:nvSpPr>
        <p:spPr>
          <a:xfrm>
            <a:off x="12493058" y="1485735"/>
            <a:ext cx="3587967" cy="8445853"/>
          </a:xfrm>
          <a:prstGeom prst="round2SameRect">
            <a:avLst/>
          </a:prstGeom>
          <a:solidFill>
            <a:srgbClr val="FFF7F6"/>
          </a:solidFill>
          <a:ln w="38100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Same Side Corner Rectangle 12"/>
          <p:cNvSpPr/>
          <p:nvPr userDrawn="1"/>
        </p:nvSpPr>
        <p:spPr>
          <a:xfrm>
            <a:off x="3485540" y="1930154"/>
            <a:ext cx="8820059" cy="4021720"/>
          </a:xfrm>
          <a:prstGeom prst="round2SameRect">
            <a:avLst/>
          </a:prstGeom>
          <a:noFill/>
          <a:ln w="38100" cmpd="sng">
            <a:solidFill>
              <a:srgbClr val="478F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endParaRPr lang="en-US"/>
          </a:p>
        </p:txBody>
      </p:sp>
      <p:sp>
        <p:nvSpPr>
          <p:cNvPr id="14" name="Round Same Side Corner Rectangle 13"/>
          <p:cNvSpPr/>
          <p:nvPr userDrawn="1"/>
        </p:nvSpPr>
        <p:spPr>
          <a:xfrm>
            <a:off x="9232901" y="6089003"/>
            <a:ext cx="3072698" cy="3165008"/>
          </a:xfrm>
          <a:prstGeom prst="round2SameRect">
            <a:avLst/>
          </a:prstGeom>
          <a:solidFill>
            <a:srgbClr val="FFFFFF"/>
          </a:solidFill>
          <a:ln w="28575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 Same Side Corner Rectangle 14"/>
          <p:cNvSpPr/>
          <p:nvPr userDrawn="1"/>
        </p:nvSpPr>
        <p:spPr>
          <a:xfrm>
            <a:off x="3443277" y="6089004"/>
            <a:ext cx="5608994" cy="3165007"/>
          </a:xfrm>
          <a:prstGeom prst="round2SameRect">
            <a:avLst/>
          </a:prstGeom>
          <a:noFill/>
          <a:ln w="28575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>
            <a:off x="3745277" y="9453671"/>
            <a:ext cx="8378301" cy="477917"/>
          </a:xfrm>
          <a:prstGeom prst="roundRect">
            <a:avLst/>
          </a:prstGeom>
          <a:ln w="38100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Helvetica"/>
                <a:cs typeface="Helvetica"/>
              </a:rPr>
              <a:t>Insert Department / Division Here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58744" y="1485735"/>
            <a:ext cx="159581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0" i="0" dirty="0" smtClean="0">
                <a:solidFill>
                  <a:srgbClr val="478FC4"/>
                </a:solidFill>
                <a:latin typeface="Helvetica Light"/>
                <a:cs typeface="Helvetica Light"/>
              </a:rPr>
              <a:t>Background</a:t>
            </a:r>
            <a:endParaRPr lang="en-US" sz="2000" b="0" i="0" dirty="0">
              <a:solidFill>
                <a:srgbClr val="478FC4"/>
              </a:solidFill>
              <a:latin typeface="Helvetica Light"/>
              <a:cs typeface="Helvetica Light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497113" y="1492679"/>
            <a:ext cx="1685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0" dirty="0" smtClean="0">
                <a:solidFill>
                  <a:srgbClr val="478FC4"/>
                </a:solidFill>
                <a:latin typeface="Helvetica Light"/>
                <a:cs typeface="Helvetica Light"/>
              </a:rPr>
              <a:t>Methodology</a:t>
            </a:r>
            <a:endParaRPr lang="en-US" sz="2000" b="0" i="0" dirty="0">
              <a:solidFill>
                <a:srgbClr val="478FC4"/>
              </a:solidFill>
              <a:latin typeface="Helvetica Light"/>
              <a:cs typeface="Helvetica Light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41899" y="2090123"/>
            <a:ext cx="3059918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/>
            </a:pP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Lorem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dolor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movet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labitur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has,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unum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tota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libris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patrioque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sed.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Illum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error pro no.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Dictas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sadipscing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an, cu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adipisci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eleifend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hendrerit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his,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suas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Aliquip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moderatius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consectetuer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neglegentur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alienum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cu,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albucius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scaevola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mea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mazim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liber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audire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laudem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cetero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quo.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persius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per, id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altera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postea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placerat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Labore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gubergren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simul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et,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nulla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delicata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Partem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sententiae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 qui.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causae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periculis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ne, an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oratio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sit. His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inermis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adolescens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Sea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repudiandae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erant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offendit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noluisse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cu per. Nam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debet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explicari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menandri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similique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malorum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ornatus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id has.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modus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suscipiantur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idque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quaeque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ad.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commune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appareat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sit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quot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probo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vulputate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consulatu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prodesset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in. Et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verear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voluptua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qui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adipisci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mediocrem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interpretaris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impetus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sensibus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expetenda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Per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tation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tantas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electram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qui.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mundi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intellegat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voluptatum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Eripuit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nostrum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mea.</a:t>
            </a:r>
            <a:endParaRPr lang="en-US" sz="1200" dirty="0">
              <a:solidFill>
                <a:srgbClr val="1C418A"/>
              </a:solidFill>
              <a:latin typeface="Helvetica"/>
              <a:cs typeface="Helvetica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241900" y="1925768"/>
            <a:ext cx="2928039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745277" y="2390215"/>
            <a:ext cx="8079301" cy="6457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747076" y="1898279"/>
            <a:ext cx="3133575" cy="1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9490247" y="2607745"/>
            <a:ext cx="2334331" cy="150214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9490247" y="4218831"/>
            <a:ext cx="2334331" cy="150214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 userDrawn="1"/>
        </p:nvSpPr>
        <p:spPr>
          <a:xfrm>
            <a:off x="3550789" y="6698578"/>
            <a:ext cx="5501482" cy="433964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Lorem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dolor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aeterno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fierent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vituperata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sea,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tota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sensibus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qui.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 fugit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vidisse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Numquam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mnesarchum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sententiae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nib</a:t>
            </a:r>
          </a:p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libris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contentiones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Bonorum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corrumpit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reprehendunt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vocent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omittantur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Nihil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partiendo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pertinacia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mea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No quo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hinc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senserit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perpetua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incorrupte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reformidans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No liber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nonumes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duo,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fuisset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atqui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quidam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mutat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constituam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ne.</a:t>
            </a:r>
          </a:p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electram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qui.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mundi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intellegat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voluptatum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Eripuit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nostrum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mea.</a:t>
            </a: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possit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omittantur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vim,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eros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impetus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scripta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nostrud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admodum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has an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etiam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legimus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philosophia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Est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novum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appareat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scribentur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zrile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9232901" y="6698578"/>
            <a:ext cx="31069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Affert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fastidii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prodesset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 mea. Facer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munere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choro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maiorum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et.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utamur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forensibus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maiestatis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an. In qui stet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debitis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Sonet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mucius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incorrupte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mea ex.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aperiam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qualisque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at.</a:t>
            </a: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vim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everti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accommodare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Per cu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nominavi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antiopam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paulo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homero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pertinax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sea,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iriure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omnesque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eos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in. Et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appareat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perfecto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reprimique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prima,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harum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legendos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efficiantur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no.</a:t>
            </a:r>
            <a:endParaRPr lang="en-US" sz="1200" dirty="0">
              <a:solidFill>
                <a:srgbClr val="1C418A"/>
              </a:solidFill>
              <a:latin typeface="Helvetica"/>
              <a:cs typeface="Helvetica"/>
            </a:endParaRPr>
          </a:p>
        </p:txBody>
      </p:sp>
      <p:sp>
        <p:nvSpPr>
          <p:cNvPr id="51" name="TextBox 50"/>
          <p:cNvSpPr txBox="1"/>
          <p:nvPr userDrawn="1"/>
        </p:nvSpPr>
        <p:spPr>
          <a:xfrm>
            <a:off x="12666168" y="2094926"/>
            <a:ext cx="3414857" cy="6924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/>
            </a:pP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Lorem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dolor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movet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labitur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has,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unum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tota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libris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patrioque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sed.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Illum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error pro no.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Dictas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sadipscing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an, cu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adipisci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eleifend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hendrerit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his,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suas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Aliquip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moderatius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consectetuer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neglegentur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alienum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cu,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albucius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scaevola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mea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mazim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liber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audire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laudem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cetero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quo.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persius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per, id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altera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postea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placerat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Labore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gubergren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simul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et,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nulla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delicata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Partem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sententiae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 qui.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causae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periculis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ne, an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oratio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sit. His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inermis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adolescens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Sea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repudiandae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erant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offendit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noluisse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cu per. Nam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debet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explicari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menandri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similique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malorum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ornatus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id has.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modus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suscipiantur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idque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quaeque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ad.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commune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appareat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sit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quot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probo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vulputate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consulatu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prodesset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in. Et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verear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voluptua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qui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adipisci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mediocrem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interpretaris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impetus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sensibus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expetenda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Per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tation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tantas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electram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qui.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mundi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intellegat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voluptatum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Eripuit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nostrum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mea.</a:t>
            </a:r>
            <a:endParaRPr lang="en-US" sz="1200" dirty="0">
              <a:solidFill>
                <a:srgbClr val="1C418A"/>
              </a:solidFill>
              <a:latin typeface="Helvetica"/>
              <a:cs typeface="Helvetica"/>
            </a:endParaRPr>
          </a:p>
        </p:txBody>
      </p:sp>
      <p:sp>
        <p:nvSpPr>
          <p:cNvPr id="53" name="TextBox 52"/>
          <p:cNvSpPr txBox="1"/>
          <p:nvPr userDrawn="1"/>
        </p:nvSpPr>
        <p:spPr>
          <a:xfrm>
            <a:off x="6861479" y="1935007"/>
            <a:ext cx="1689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0" dirty="0" smtClean="0">
                <a:solidFill>
                  <a:srgbClr val="478FC4"/>
                </a:solidFill>
                <a:latin typeface="Helvetica Light"/>
                <a:cs typeface="Helvetica Light"/>
              </a:rPr>
              <a:t>Discussion</a:t>
            </a:r>
            <a:endParaRPr lang="en-US" sz="2400" b="0" i="0" dirty="0">
              <a:solidFill>
                <a:srgbClr val="478FC4"/>
              </a:solidFill>
              <a:latin typeface="Helvetica Light"/>
              <a:cs typeface="Helvetica Light"/>
            </a:endParaRPr>
          </a:p>
        </p:txBody>
      </p:sp>
      <p:sp>
        <p:nvSpPr>
          <p:cNvPr id="54" name="TextBox 53"/>
          <p:cNvSpPr txBox="1"/>
          <p:nvPr userDrawn="1"/>
        </p:nvSpPr>
        <p:spPr>
          <a:xfrm>
            <a:off x="3443277" y="2619300"/>
            <a:ext cx="5893774" cy="3231653"/>
          </a:xfrm>
          <a:prstGeom prst="rect">
            <a:avLst/>
          </a:prstGeom>
          <a:noFill/>
        </p:spPr>
        <p:txBody>
          <a:bodyPr wrap="square" lIns="365760" rIns="91440" numCol="2" spcCol="182880" rtlCol="0" anchor="ctr">
            <a:spAutoFit/>
          </a:bodyPr>
          <a:lstStyle/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Nihil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partiendo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pertinacia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mea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   No quo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hinc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senserit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perpetua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incorrupte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reformidans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No liber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nonumes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duo,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fuisset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atqui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quidam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bonorum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fastidii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    ix ne,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mutat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constituam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tation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qui.    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mundi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intellegat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voluptatum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Eripuit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nostrum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</a:p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possit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omittantur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vim,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eros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impetus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scripta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nostrud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admodum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has an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etiam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legimus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philosophia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Est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novum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appareat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scribentur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epicuri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sanctus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splendide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nusquam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corrumpit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ludus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laoreet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dolorem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 sed.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pericula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efficiendi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sit,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tritani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luptatum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mediocrem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vim an. Ne his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omnes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feugait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algn="dist"/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labitur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molestie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reprimique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essent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blandit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 ad,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integre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usu.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harum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verear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Populo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mollioption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 algn="dist"/>
            <a:endParaRPr lang="en-US" sz="1200" baseline="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algn="dist"/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Ei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nominati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pertinacia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sed.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Nobis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dolores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similique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volumus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mentitum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hendrerit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, no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dicam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tritani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legimus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sit. Has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decore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docendi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, error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blandit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consequuntur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pro. Duo alia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tritani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definiebas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endParaRPr lang="en-US" sz="1200" dirty="0"/>
          </a:p>
        </p:txBody>
      </p:sp>
      <p:sp>
        <p:nvSpPr>
          <p:cNvPr id="55" name="TextBox 54"/>
          <p:cNvSpPr txBox="1"/>
          <p:nvPr userDrawn="1"/>
        </p:nvSpPr>
        <p:spPr>
          <a:xfrm>
            <a:off x="5423165" y="6154387"/>
            <a:ext cx="1467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0" dirty="0" smtClean="0">
                <a:solidFill>
                  <a:srgbClr val="478FC4"/>
                </a:solidFill>
                <a:latin typeface="Helvetica Light"/>
                <a:cs typeface="Helvetica Light"/>
              </a:rPr>
              <a:t>Conclusion</a:t>
            </a:r>
            <a:endParaRPr lang="en-US" sz="2000" b="0" i="0" dirty="0">
              <a:solidFill>
                <a:srgbClr val="478FC4"/>
              </a:solidFill>
              <a:latin typeface="Helvetica Light"/>
              <a:cs typeface="Helvetica Light"/>
            </a:endParaRPr>
          </a:p>
        </p:txBody>
      </p:sp>
      <p:cxnSp>
        <p:nvCxnSpPr>
          <p:cNvPr id="56" name="Straight Connector 55"/>
          <p:cNvCxnSpPr/>
          <p:nvPr userDrawn="1"/>
        </p:nvCxnSpPr>
        <p:spPr>
          <a:xfrm flipV="1">
            <a:off x="3550789" y="6554497"/>
            <a:ext cx="5313811" cy="979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 userDrawn="1"/>
        </p:nvSpPr>
        <p:spPr>
          <a:xfrm>
            <a:off x="9490247" y="6194955"/>
            <a:ext cx="26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dirty="0" smtClean="0">
                <a:solidFill>
                  <a:srgbClr val="478FC4"/>
                </a:solidFill>
                <a:latin typeface="Helvetica Light"/>
                <a:cs typeface="Helvetica Light"/>
              </a:rPr>
              <a:t>Research Opportunities</a:t>
            </a:r>
            <a:endParaRPr lang="en-US" sz="1800" b="0" i="0" dirty="0">
              <a:solidFill>
                <a:srgbClr val="478FC4"/>
              </a:solidFill>
              <a:latin typeface="Helvetica Light"/>
              <a:cs typeface="Helvetica Light"/>
            </a:endParaRPr>
          </a:p>
        </p:txBody>
      </p:sp>
      <p:cxnSp>
        <p:nvCxnSpPr>
          <p:cNvPr id="65" name="Straight Connector 64"/>
          <p:cNvCxnSpPr/>
          <p:nvPr userDrawn="1"/>
        </p:nvCxnSpPr>
        <p:spPr>
          <a:xfrm>
            <a:off x="9491851" y="6564287"/>
            <a:ext cx="2633331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13297345" y="761943"/>
            <a:ext cx="1846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5906" y="1354133"/>
            <a:ext cx="7211293" cy="3060607"/>
          </a:xfrm>
          <a:prstGeom prst="rect">
            <a:avLst/>
          </a:prstGeom>
        </p:spPr>
      </p:pic>
      <p:pic>
        <p:nvPicPr>
          <p:cNvPr id="3" name="Picture 2" descr="nci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6168" y="145329"/>
            <a:ext cx="2654003" cy="1128456"/>
          </a:xfrm>
          <a:prstGeom prst="rect">
            <a:avLst/>
          </a:prstGeom>
        </p:spPr>
      </p:pic>
      <p:pic>
        <p:nvPicPr>
          <p:cNvPr id="4" name="Picture 3" descr="lccc_closecrop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8977" y="59857"/>
            <a:ext cx="612048" cy="1247279"/>
          </a:xfrm>
          <a:prstGeom prst="rect">
            <a:avLst/>
          </a:prstGeom>
        </p:spPr>
      </p:pic>
      <p:pic>
        <p:nvPicPr>
          <p:cNvPr id="5" name="Picture 4" descr="Lineberger_400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32" y="72112"/>
            <a:ext cx="2744496" cy="123502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443277" y="338470"/>
            <a:ext cx="9049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558AB0"/>
                </a:solidFill>
                <a:latin typeface="Helvetica"/>
                <a:cs typeface="Helvetica"/>
              </a:rPr>
              <a:t>Title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rgbClr val="4F81BD"/>
                </a:solidFill>
                <a:latin typeface="Helvetica"/>
                <a:cs typeface="Helvetica"/>
              </a:rPr>
              <a:t>Subtitle</a:t>
            </a:r>
            <a:endParaRPr lang="en-US" sz="2800" dirty="0">
              <a:solidFill>
                <a:srgbClr val="4F81BD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677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757626" rtl="0" eaLnBrk="1" latinLnBrk="0" hangingPunct="1">
        <a:spcBef>
          <a:spcPct val="0"/>
        </a:spcBef>
        <a:buNone/>
        <a:defRPr sz="7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8220" indent="-568220" algn="l" defTabSz="757626" rtl="0" eaLnBrk="1" latinLnBrk="0" hangingPunct="1">
        <a:spcBef>
          <a:spcPct val="20000"/>
        </a:spcBef>
        <a:buFont typeface="Arial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1pPr>
      <a:lvl2pPr marL="1231142" indent="-473516" algn="l" defTabSz="757626" rtl="0" eaLnBrk="1" latinLnBrk="0" hangingPunct="1">
        <a:spcBef>
          <a:spcPct val="20000"/>
        </a:spcBef>
        <a:buFont typeface="Arial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1894065" indent="-378813" algn="l" defTabSz="757626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651691" indent="-378813" algn="l" defTabSz="757626" rtl="0" eaLnBrk="1" latinLnBrk="0" hangingPunct="1">
        <a:spcBef>
          <a:spcPct val="20000"/>
        </a:spcBef>
        <a:buFont typeface="Arial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409318" indent="-378813" algn="l" defTabSz="757626" rtl="0" eaLnBrk="1" latinLnBrk="0" hangingPunct="1">
        <a:spcBef>
          <a:spcPct val="20000"/>
        </a:spcBef>
        <a:buFont typeface="Arial"/>
        <a:buChar char="»"/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66944" indent="-378813" algn="l" defTabSz="757626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924570" indent="-378813" algn="l" defTabSz="757626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682196" indent="-378813" algn="l" defTabSz="757626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439822" indent="-378813" algn="l" defTabSz="757626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762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7626" algn="l" defTabSz="75762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15252" algn="l" defTabSz="75762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72878" algn="l" defTabSz="75762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30504" algn="l" defTabSz="75762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88131" algn="l" defTabSz="75762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45757" algn="l" defTabSz="75762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03383" algn="l" defTabSz="75762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61009" algn="l" defTabSz="75762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99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UNC Lineberger Comprehensive Cancer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Kaylon Kirk</dc:creator>
  <cp:lastModifiedBy>Kaylon Kirk</cp:lastModifiedBy>
  <cp:revision>8</cp:revision>
  <dcterms:created xsi:type="dcterms:W3CDTF">2015-04-27T16:05:25Z</dcterms:created>
  <dcterms:modified xsi:type="dcterms:W3CDTF">2015-06-21T18:35:09Z</dcterms:modified>
</cp:coreProperties>
</file>