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1031200" cy="10058400"/>
  <p:notesSz cx="6858000" cy="9144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66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CC3"/>
    <a:srgbClr val="6699CC"/>
    <a:srgbClr val="FFF7F6"/>
    <a:srgbClr val="1C418A"/>
    <a:srgbClr val="31438A"/>
    <a:srgbClr val="364A94"/>
    <a:srgbClr val="2F4080"/>
    <a:srgbClr val="478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3"/>
    <p:restoredTop sz="94671"/>
  </p:normalViewPr>
  <p:slideViewPr>
    <p:cSldViewPr snapToGrid="0" snapToObjects="1">
      <p:cViewPr varScale="1">
        <p:scale>
          <a:sx n="62" d="100"/>
          <a:sy n="62" d="100"/>
        </p:scale>
        <p:origin x="224" y="240"/>
      </p:cViewPr>
      <p:guideLst>
        <p:guide orient="horz" pos="3168"/>
        <p:guide pos="66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70444-C711-2F48-A126-472B047ABC41}" type="datetimeFigureOut">
              <a:rPr lang="en-US" smtClean="0"/>
              <a:t>5/21/19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" y="1143000"/>
            <a:ext cx="6451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6984A-FB7F-D041-96E1-6DFC1CABE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0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51560" y="9322648"/>
            <a:ext cx="4907280" cy="535517"/>
          </a:xfrm>
          <a:prstGeom prst="rect">
            <a:avLst/>
          </a:prstGeom>
        </p:spPr>
        <p:txBody>
          <a:bodyPr/>
          <a:lstStyle/>
          <a:p>
            <a:fld id="{30B3A2D5-3096-2747-B84E-9F8E763861E9}" type="datetimeFigureOut">
              <a:rPr lang="en-US" smtClean="0"/>
              <a:t>5/21/19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5660" y="9322648"/>
            <a:ext cx="6659880" cy="53551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072360" y="9322648"/>
            <a:ext cx="4907280" cy="535517"/>
          </a:xfrm>
          <a:prstGeom prst="rect">
            <a:avLst/>
          </a:prstGeom>
        </p:spPr>
        <p:txBody>
          <a:bodyPr/>
          <a:lstStyle/>
          <a:p>
            <a:fld id="{94C1A06E-6788-1D43-8E2C-FDA467081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5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.5x1 bule rec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3441" y="26619"/>
            <a:ext cx="5016625" cy="1226000"/>
          </a:xfrm>
          <a:prstGeom prst="rect">
            <a:avLst/>
          </a:prstGeom>
          <a:solidFill>
            <a:srgbClr val="5C9CC3"/>
          </a:solidFill>
        </p:spPr>
      </p:pic>
      <p:pic>
        <p:nvPicPr>
          <p:cNvPr id="11" name="Picture 10" descr="UNC_Cancer Care_White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232" y="410545"/>
            <a:ext cx="3803698" cy="945126"/>
          </a:xfrm>
          <a:prstGeom prst="rect">
            <a:avLst/>
          </a:prstGeom>
        </p:spPr>
      </p:pic>
      <p:sp>
        <p:nvSpPr>
          <p:cNvPr id="12" name="Rounded Rectangle 11"/>
          <p:cNvSpPr/>
          <p:nvPr userDrawn="1"/>
        </p:nvSpPr>
        <p:spPr>
          <a:xfrm>
            <a:off x="5181191" y="129670"/>
            <a:ext cx="10588407" cy="1005784"/>
          </a:xfrm>
          <a:prstGeom prst="roundRect">
            <a:avLst/>
          </a:prstGeom>
          <a:solidFill>
            <a:srgbClr val="1C418A"/>
          </a:solidFill>
          <a:ln w="38100" cmpd="sng">
            <a:solidFill>
              <a:srgbClr val="478F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58" dirty="0">
                <a:latin typeface="Times New Roman"/>
                <a:cs typeface="Times New Roman"/>
              </a:rPr>
              <a:t>Title Goes Here</a:t>
            </a:r>
            <a:br>
              <a:rPr lang="en-US" sz="2658" dirty="0">
                <a:latin typeface="Georgia"/>
                <a:cs typeface="Georgia"/>
              </a:rPr>
            </a:br>
            <a:r>
              <a:rPr lang="en-US" sz="2200" b="0" i="0" dirty="0">
                <a:latin typeface="Helvetica Light"/>
                <a:cs typeface="Helvetica Light"/>
              </a:rPr>
              <a:t>Subtitle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639574" y="1215653"/>
            <a:ext cx="7727970" cy="37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478FC4"/>
                </a:solidFill>
                <a:latin typeface="Helvetica"/>
                <a:cs typeface="Helvetica"/>
              </a:rPr>
              <a:t>First Investigator, Second Investigator</a:t>
            </a:r>
          </a:p>
        </p:txBody>
      </p:sp>
      <p:sp>
        <p:nvSpPr>
          <p:cNvPr id="17" name="Round Same Side Corner Rectangle 16"/>
          <p:cNvSpPr/>
          <p:nvPr userDrawn="1"/>
        </p:nvSpPr>
        <p:spPr>
          <a:xfrm>
            <a:off x="151752" y="1402852"/>
            <a:ext cx="4563046" cy="7815704"/>
          </a:xfrm>
          <a:prstGeom prst="round2SameRect">
            <a:avLst/>
          </a:prstGeom>
          <a:noFill/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br>
              <a:rPr lang="en-US" sz="2658" dirty="0">
                <a:solidFill>
                  <a:srgbClr val="1C418A"/>
                </a:solidFill>
              </a:rPr>
            </a:br>
            <a:endParaRPr lang="en-US" sz="2658" dirty="0">
              <a:solidFill>
                <a:srgbClr val="1C418A"/>
              </a:solidFill>
            </a:endParaRPr>
          </a:p>
        </p:txBody>
      </p:sp>
      <p:sp>
        <p:nvSpPr>
          <p:cNvPr id="18" name="Round Same Side Corner Rectangle 17"/>
          <p:cNvSpPr/>
          <p:nvPr userDrawn="1"/>
        </p:nvSpPr>
        <p:spPr>
          <a:xfrm>
            <a:off x="16347022" y="1402852"/>
            <a:ext cx="4563046" cy="7815704"/>
          </a:xfrm>
          <a:prstGeom prst="round2SameRect">
            <a:avLst/>
          </a:prstGeom>
          <a:solidFill>
            <a:srgbClr val="FFF7F6"/>
          </a:solidFill>
          <a:ln w="38100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58"/>
          </a:p>
        </p:txBody>
      </p:sp>
      <p:sp>
        <p:nvSpPr>
          <p:cNvPr id="19" name="Round Same Side Corner Rectangle 18"/>
          <p:cNvSpPr/>
          <p:nvPr userDrawn="1"/>
        </p:nvSpPr>
        <p:spPr>
          <a:xfrm>
            <a:off x="4949712" y="1649193"/>
            <a:ext cx="11153879" cy="3958039"/>
          </a:xfrm>
          <a:prstGeom prst="round2SameRect">
            <a:avLst/>
          </a:prstGeom>
          <a:noFill/>
          <a:ln w="38100" cmpd="sng">
            <a:solidFill>
              <a:srgbClr val="478FC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endParaRPr lang="en-US" sz="2658"/>
          </a:p>
        </p:txBody>
      </p:sp>
      <p:sp>
        <p:nvSpPr>
          <p:cNvPr id="24" name="Round Same Side Corner Rectangle 23"/>
          <p:cNvSpPr/>
          <p:nvPr userDrawn="1"/>
        </p:nvSpPr>
        <p:spPr>
          <a:xfrm>
            <a:off x="12796497" y="5731819"/>
            <a:ext cx="3298577" cy="3486736"/>
          </a:xfrm>
          <a:prstGeom prst="round2SameRect">
            <a:avLst/>
          </a:prstGeom>
          <a:solidFill>
            <a:srgbClr val="FFFFFF"/>
          </a:solidFill>
          <a:ln w="28575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58"/>
          </a:p>
        </p:txBody>
      </p:sp>
      <p:sp>
        <p:nvSpPr>
          <p:cNvPr id="25" name="Round Same Side Corner Rectangle 24"/>
          <p:cNvSpPr/>
          <p:nvPr userDrawn="1"/>
        </p:nvSpPr>
        <p:spPr>
          <a:xfrm>
            <a:off x="4949711" y="5731821"/>
            <a:ext cx="7638148" cy="3486735"/>
          </a:xfrm>
          <a:prstGeom prst="round2SameRect">
            <a:avLst/>
          </a:prstGeom>
          <a:noFill/>
          <a:ln w="28575" cmpd="sng">
            <a:solidFill>
              <a:srgbClr val="1C418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58"/>
          </a:p>
        </p:txBody>
      </p:sp>
      <p:sp>
        <p:nvSpPr>
          <p:cNvPr id="28" name="Rounded Rectangle 27"/>
          <p:cNvSpPr/>
          <p:nvPr userDrawn="1"/>
        </p:nvSpPr>
        <p:spPr>
          <a:xfrm>
            <a:off x="4949710" y="9334995"/>
            <a:ext cx="11145364" cy="554335"/>
          </a:xfrm>
          <a:prstGeom prst="roundRect">
            <a:avLst/>
          </a:prstGeom>
          <a:solidFill>
            <a:srgbClr val="5C9CC3"/>
          </a:solidFill>
          <a:ln w="38100" cmpd="sng">
            <a:solidFill>
              <a:srgbClr val="5C9CC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dirty="0">
                <a:latin typeface="Helvetica"/>
                <a:cs typeface="Helvetica"/>
              </a:rPr>
              <a:t>Insert Department / Division Here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1468866" y="1423753"/>
            <a:ext cx="14542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800" b="0" i="0" dirty="0">
                <a:solidFill>
                  <a:srgbClr val="478FC4"/>
                </a:solidFill>
                <a:latin typeface="Helvetica Light"/>
                <a:cs typeface="Helvetica Light"/>
              </a:rPr>
              <a:t>Background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7795800" y="5824907"/>
            <a:ext cx="1237839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478FC4"/>
                </a:solidFill>
                <a:latin typeface="Helvetica Light"/>
                <a:cs typeface="Helvetica Light"/>
              </a:rPr>
              <a:t>Conclusion</a:t>
            </a:r>
          </a:p>
        </p:txBody>
      </p:sp>
      <p:sp>
        <p:nvSpPr>
          <p:cNvPr id="34" name="TextBox 33"/>
          <p:cNvSpPr txBox="1"/>
          <p:nvPr userDrawn="1"/>
        </p:nvSpPr>
        <p:spPr>
          <a:xfrm>
            <a:off x="9502348" y="1649192"/>
            <a:ext cx="1337226" cy="374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>
                <a:solidFill>
                  <a:srgbClr val="478FC4"/>
                </a:solidFill>
                <a:latin typeface="Helvetica Light"/>
                <a:cs typeface="Helvetica Light"/>
              </a:rPr>
              <a:t>Discussion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17803009" y="144698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dirty="0">
                <a:solidFill>
                  <a:srgbClr val="478FC4"/>
                </a:solidFill>
                <a:latin typeface="Helvetica Light"/>
                <a:cs typeface="Helvetica Light"/>
              </a:rPr>
              <a:t>Methodology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13286668" y="5847646"/>
            <a:ext cx="2361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i="0" dirty="0">
                <a:solidFill>
                  <a:srgbClr val="478FC4"/>
                </a:solidFill>
                <a:latin typeface="Helvetica Light"/>
                <a:cs typeface="Helvetica Light"/>
              </a:rPr>
              <a:t>Research Opportunities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347731" y="1898105"/>
            <a:ext cx="41553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cu per. Nam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modus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suscipiantur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idque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quaeque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ad.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commune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sit at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quot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probo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vulputate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consulatu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prodesset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Et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voluptua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qui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mediocrem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interpretaris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expetenda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Per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tantas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electram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qui.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mea.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7733" y="1773814"/>
            <a:ext cx="4209056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5181191" y="2015960"/>
            <a:ext cx="10588407" cy="5919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>
            <a:off x="16499834" y="1767897"/>
            <a:ext cx="4227902" cy="5919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>
            <a:off x="5104260" y="6163459"/>
            <a:ext cx="7309734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12936285" y="6175231"/>
            <a:ext cx="2957156" cy="0"/>
          </a:xfrm>
          <a:prstGeom prst="line">
            <a:avLst/>
          </a:prstGeom>
          <a:ln w="127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 userDrawn="1"/>
        </p:nvSpPr>
        <p:spPr>
          <a:xfrm>
            <a:off x="5104263" y="2159688"/>
            <a:ext cx="7111098" cy="3291840"/>
          </a:xfrm>
          <a:prstGeom prst="rect">
            <a:avLst/>
          </a:prstGeom>
          <a:noFill/>
        </p:spPr>
        <p:txBody>
          <a:bodyPr wrap="square" numCol="2" spcCol="182880" rtlCol="0" anchor="t" anchorCtr="1">
            <a:spAutoFit/>
          </a:bodyPr>
          <a:lstStyle/>
          <a:p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Lorem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aeterno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fierent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vituperata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sea,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qui.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vidisse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Numquam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mnesarchum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nibh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contentiones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reprehendunt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vocent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Nihil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partiendo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mea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   No quo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hinc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senserit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perpetua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reformidans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No liber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nonumes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duo,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fuisset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atqui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quidam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fastidii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    ix ne,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mutat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constituam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qui.    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possit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vim,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eros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scripta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nostrud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admodum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has an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etiam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philosophia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Est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novum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scribentur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epicuri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Eu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sanctus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splendide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nusquam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ludus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laoreet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dolorem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 sed. </a:t>
            </a:r>
          </a:p>
          <a:p>
            <a:pPr algn="dist"/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molestie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reprimique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essent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blandit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has ad,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integre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usu.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harum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Populo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mollioption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 algn="dist"/>
            <a:endParaRPr lang="en-US" sz="1000" baseline="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 algn="dist"/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nominati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Nobis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dolores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volumus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mentitum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, no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dicam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sit. Has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decore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docendi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, error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blandit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consequuntur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pro. Duo alia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tritani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baseline="0" dirty="0" err="1">
                <a:solidFill>
                  <a:srgbClr val="1C418A"/>
                </a:solidFill>
                <a:latin typeface="Helvetica"/>
                <a:cs typeface="Helvetica"/>
              </a:rPr>
              <a:t>definiebas</a:t>
            </a:r>
            <a:r>
              <a:rPr lang="en-US" sz="1000" baseline="0" dirty="0">
                <a:solidFill>
                  <a:srgbClr val="1C418A"/>
                </a:solidFill>
                <a:latin typeface="Helvetica"/>
                <a:cs typeface="Helvetica"/>
              </a:rPr>
              <a:t> id</a:t>
            </a:r>
            <a:r>
              <a:rPr lang="en-US" sz="1008" baseline="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  <a:endParaRPr lang="en-US" sz="1008" dirty="0">
              <a:solidFill>
                <a:srgbClr val="1C418A"/>
              </a:solidFill>
              <a:latin typeface="Helvetica"/>
              <a:cs typeface="Helvetica"/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12413998" y="2159686"/>
            <a:ext cx="3355601" cy="1376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58"/>
          </a:p>
        </p:txBody>
      </p:sp>
      <p:sp>
        <p:nvSpPr>
          <p:cNvPr id="39" name="Rectangle 38"/>
          <p:cNvSpPr/>
          <p:nvPr userDrawn="1"/>
        </p:nvSpPr>
        <p:spPr>
          <a:xfrm>
            <a:off x="12413996" y="3762829"/>
            <a:ext cx="3355601" cy="1376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58"/>
          </a:p>
        </p:txBody>
      </p:sp>
      <p:sp>
        <p:nvSpPr>
          <p:cNvPr id="40" name="TextBox 39"/>
          <p:cNvSpPr txBox="1"/>
          <p:nvPr userDrawn="1"/>
        </p:nvSpPr>
        <p:spPr>
          <a:xfrm>
            <a:off x="5104262" y="6290596"/>
            <a:ext cx="7188029" cy="273397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aeterno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fierent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vituperata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sea,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qui.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 fugit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vidisse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Numquam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mnesarchum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nibh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contentiones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reprehendunt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vocent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Nihil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partiendo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pertinacia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mea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No quo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hinc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senserit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perpetua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reformidans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No liber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nonumes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duo,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fuisset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atqui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quidam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bonorum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fastidii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ne,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mutat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constituam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ne.</a:t>
            </a:r>
          </a:p>
          <a:p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Per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tantas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electram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qui.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mea.</a:t>
            </a:r>
          </a:p>
          <a:p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possit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omittantur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vim,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eros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scripta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nostrud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admodum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has an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etiam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legimus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philosophia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Est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novum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scribentur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possit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sea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cibo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ea. No doming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corrumpit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intellegebat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phaedrum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est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ignota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nominavi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lobortis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at cum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endParaRPr lang="en-US" sz="1008" dirty="0">
              <a:solidFill>
                <a:srgbClr val="1C418A"/>
              </a:solidFill>
              <a:latin typeface="Helvetica"/>
              <a:cs typeface="Helvetica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16572350" y="1994064"/>
            <a:ext cx="41553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/>
            </a:pP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Lorem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ipsum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dolor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movet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labitur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has,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unum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tota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libris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patrioque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sed.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Illum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error pro no.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Dictas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sadipscing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an, cu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eleifend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hendrerit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his,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Aliquip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moderatius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consectetuer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neglegentur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modo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alienum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cu,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Suscipit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zril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albucius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has.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scaevola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mea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mazim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liber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audire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vivendo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laudem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cetero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quo.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Enim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persius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per, id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altera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postea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placerat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Labore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copiosae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gubergren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simul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congue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et,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nulla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delicata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Partem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sententiae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liberavisse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 qui.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causae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diceret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periculis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ne, an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oratio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tempor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apeirian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sit. His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inermis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adolescens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Sea no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volutpat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repudiandae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erant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offendit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noluisse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cu per. Nam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debet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explicari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iracundia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menandri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similique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ne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nec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Primis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malorum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ornatus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id has.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modus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suscipiantur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idque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quaeque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ad.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Facilis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commune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sit at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quot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probo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vulputate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consulatu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prodesset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usu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Et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verear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voluptua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qui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adipisci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mediocrem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interpretaris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mel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impetus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sensibus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expetenda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</a:p>
          <a:p>
            <a:pPr>
              <a:tabLst/>
            </a:pPr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pPr>
              <a:tabLst/>
            </a:pP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Per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tation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graeco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tantas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electram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sapientem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qui. Ad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mundi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intellegat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voluptatum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Eripuit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nostrum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mea.</a:t>
            </a:r>
          </a:p>
        </p:txBody>
      </p:sp>
      <p:sp>
        <p:nvSpPr>
          <p:cNvPr id="42" name="TextBox 41"/>
          <p:cNvSpPr txBox="1"/>
          <p:nvPr userDrawn="1"/>
        </p:nvSpPr>
        <p:spPr>
          <a:xfrm>
            <a:off x="13030253" y="6302026"/>
            <a:ext cx="28631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Affert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fastidii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prodesset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 mea. Facer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munere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vis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choro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maiorum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et.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utamur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forensibus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maiestatis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an. In qui stet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debitis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Sonet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mucius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incorrupte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mea ex.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Pri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aperiam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qualisque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comprehensam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at.</a:t>
            </a:r>
          </a:p>
          <a:p>
            <a:endParaRPr lang="en-US" sz="1000" dirty="0">
              <a:solidFill>
                <a:srgbClr val="1C418A"/>
              </a:solidFill>
              <a:latin typeface="Helvetica"/>
              <a:cs typeface="Helvetica"/>
            </a:endParaRPr>
          </a:p>
          <a:p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vim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everti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accommodare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Per cu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nominavi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antiopam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. Ex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paulo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homero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pertinax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sea,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dicat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iriure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omnesque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eos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in. Et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mei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appareat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perfecto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reprimique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,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te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amet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prima, sit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harum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legendos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</a:t>
            </a:r>
            <a:r>
              <a:rPr lang="en-US" sz="1000" dirty="0" err="1">
                <a:solidFill>
                  <a:srgbClr val="1C418A"/>
                </a:solidFill>
                <a:latin typeface="Helvetica"/>
                <a:cs typeface="Helvetica"/>
              </a:rPr>
              <a:t>efficiantur</a:t>
            </a:r>
            <a:r>
              <a:rPr lang="en-US" sz="1000" dirty="0">
                <a:solidFill>
                  <a:srgbClr val="1C418A"/>
                </a:solidFill>
                <a:latin typeface="Helvetica"/>
                <a:cs typeface="Helvetica"/>
              </a:rPr>
              <a:t> no.</a:t>
            </a:r>
          </a:p>
        </p:txBody>
      </p:sp>
      <p:pic>
        <p:nvPicPr>
          <p:cNvPr id="44" name="Picture 43" descr="2.5x1 bule rec.jpg">
            <a:extLst>
              <a:ext uri="{FF2B5EF4-FFF2-40B4-BE49-F238E27FC236}">
                <a16:creationId xmlns:a16="http://schemas.microsoft.com/office/drawing/2014/main" id="{72BEA0DD-1DEC-4644-88C8-4687A4D4F5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0" y="105446"/>
            <a:ext cx="5016625" cy="1226000"/>
          </a:xfrm>
          <a:prstGeom prst="rect">
            <a:avLst/>
          </a:prstGeom>
          <a:solidFill>
            <a:srgbClr val="5C9CC3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04923D0-62C8-724A-BEE9-23E98246DBBD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7315" y="468995"/>
            <a:ext cx="3931920" cy="4574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88A909-8E22-B444-8E93-877054AC685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7511672" y="365299"/>
            <a:ext cx="1780162" cy="548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86DAA9-3FA3-F84F-B3E6-D03B9FE1BF48}"/>
              </a:ext>
            </a:extLst>
          </p:cNvPr>
          <p:cNvSpPr txBox="1"/>
          <p:nvPr userDrawn="1"/>
        </p:nvSpPr>
        <p:spPr>
          <a:xfrm>
            <a:off x="21280582" y="1392382"/>
            <a:ext cx="18473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8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670603" rtl="0" eaLnBrk="1" latinLnBrk="0" hangingPunct="1">
        <a:spcBef>
          <a:spcPct val="0"/>
        </a:spcBef>
        <a:buNone/>
        <a:defRPr sz="6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2952" indent="-502952" algn="l" defTabSz="670603" rtl="0" eaLnBrk="1" latinLnBrk="0" hangingPunct="1">
        <a:spcBef>
          <a:spcPct val="20000"/>
        </a:spcBef>
        <a:buFont typeface="Arial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1pPr>
      <a:lvl2pPr marL="1089731" indent="-419127" algn="l" defTabSz="670603" rtl="0" eaLnBrk="1" latinLnBrk="0" hangingPunct="1">
        <a:spcBef>
          <a:spcPct val="20000"/>
        </a:spcBef>
        <a:buFont typeface="Arial"/>
        <a:buChar char="–"/>
        <a:defRPr sz="4125" kern="1200">
          <a:solidFill>
            <a:schemeClr val="tx1"/>
          </a:solidFill>
          <a:latin typeface="+mn-lt"/>
          <a:ea typeface="+mn-ea"/>
          <a:cs typeface="+mn-cs"/>
        </a:defRPr>
      </a:lvl2pPr>
      <a:lvl3pPr marL="1676508" indent="-335301" algn="l" defTabSz="670603" rtl="0" eaLnBrk="1" latinLnBrk="0" hangingPunct="1">
        <a:spcBef>
          <a:spcPct val="20000"/>
        </a:spcBef>
        <a:buFont typeface="Arial"/>
        <a:buChar char="•"/>
        <a:defRPr sz="3483" kern="1200">
          <a:solidFill>
            <a:schemeClr val="tx1"/>
          </a:solidFill>
          <a:latin typeface="+mn-lt"/>
          <a:ea typeface="+mn-ea"/>
          <a:cs typeface="+mn-cs"/>
        </a:defRPr>
      </a:lvl3pPr>
      <a:lvl4pPr marL="2347110" indent="-335301" algn="l" defTabSz="670603" rtl="0" eaLnBrk="1" latinLnBrk="0" hangingPunct="1">
        <a:spcBef>
          <a:spcPct val="20000"/>
        </a:spcBef>
        <a:buFont typeface="Arial"/>
        <a:buChar char="–"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3017715" indent="-335301" algn="l" defTabSz="670603" rtl="0" eaLnBrk="1" latinLnBrk="0" hangingPunct="1">
        <a:spcBef>
          <a:spcPct val="20000"/>
        </a:spcBef>
        <a:buFont typeface="Arial"/>
        <a:buChar char="»"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3688318" indent="-335301" algn="l" defTabSz="670603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6pPr>
      <a:lvl7pPr marL="4358920" indent="-335301" algn="l" defTabSz="670603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7pPr>
      <a:lvl8pPr marL="5029524" indent="-335301" algn="l" defTabSz="670603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8pPr>
      <a:lvl9pPr marL="5700127" indent="-335301" algn="l" defTabSz="670603" rtl="0" eaLnBrk="1" latinLnBrk="0" hangingPunct="1">
        <a:spcBef>
          <a:spcPct val="20000"/>
        </a:spcBef>
        <a:buFont typeface="Arial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0603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41206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11809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682414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53016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23619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694223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364825" algn="l" defTabSz="670603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789825"/>
      </p:ext>
    </p:extLst>
  </p:cSld>
  <p:clrMapOvr>
    <a:masterClrMapping/>
  </p:clrMapOvr>
</p:sld>
</file>

<file path=ppt/theme/theme1.xml><?xml version="1.0" encoding="utf-8"?>
<a:theme xmlns:a="http://schemas.openxmlformats.org/drawingml/2006/main" name="12 x 16 L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1x23 UNC Lineberger Research Poster Templates 2019" id="{BD833ED1-6CA6-FB45-A714-81AC16D23851}" vid="{EB457750-70C6-B04E-B3F6-09F7D45D31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Helvetica</vt:lpstr>
      <vt:lpstr>Helvetica Light</vt:lpstr>
      <vt:lpstr>Times New Roman</vt:lpstr>
      <vt:lpstr>12 x 16 LCCC</vt:lpstr>
      <vt:lpstr>PowerPoint Presentation</vt:lpstr>
    </vt:vector>
  </TitlesOfParts>
  <Company>UNC Lineberger Comprehensive Cancer Center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Kaylon Kirk</dc:creator>
  <cp:lastModifiedBy>Schaller, Bill</cp:lastModifiedBy>
  <cp:revision>30</cp:revision>
  <dcterms:created xsi:type="dcterms:W3CDTF">2015-04-23T15:03:40Z</dcterms:created>
  <dcterms:modified xsi:type="dcterms:W3CDTF">2019-05-21T18:46:45Z</dcterms:modified>
</cp:coreProperties>
</file>