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1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36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54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72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5905" algn="l" defTabSz="914362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086" algn="l" defTabSz="914362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266" algn="l" defTabSz="914362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448" algn="l" defTabSz="914362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4" orient="horz" pos="2880" userDrawn="1">
          <p15:clr>
            <a:srgbClr val="A4A3A4"/>
          </p15:clr>
        </p15:guide>
        <p15:guide id="6" orient="horz" userDrawn="1">
          <p15:clr>
            <a:srgbClr val="A4A3A4"/>
          </p15:clr>
        </p15:guide>
        <p15:guide id="8" orient="horz" pos="4248" userDrawn="1">
          <p15:clr>
            <a:srgbClr val="A4A3A4"/>
          </p15:clr>
        </p15:guide>
        <p15:guide id="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bisl, Kurt Morgan" initials="RKM" lastIdx="12" clrIdx="6">
    <p:extLst>
      <p:ext uri="{19B8F6BF-5375-455C-9EA6-DF929625EA0E}">
        <p15:presenceInfo xmlns:p15="http://schemas.microsoft.com/office/powerpoint/2012/main" userId="S-1-5-21-344340502-4252695000-2390403120-1205664" providerId="AD"/>
      </p:ext>
    </p:extLst>
  </p:cmAuthor>
  <p:cmAuthor id="1" name="Reuland, Dan" initials="RD" lastIdx="2" clrIdx="0">
    <p:extLst>
      <p:ext uri="{19B8F6BF-5375-455C-9EA6-DF929625EA0E}">
        <p15:presenceInfo xmlns:p15="http://schemas.microsoft.com/office/powerpoint/2012/main" userId="f887c43e-5fde-421d-b112-0b897d653ac1" providerId="Windows Live"/>
      </p:ext>
    </p:extLst>
  </p:cmAuthor>
  <p:cmAuthor id="8" name="Charlot, Marjory" initials="CM [2]" lastIdx="10" clrIdx="7">
    <p:extLst>
      <p:ext uri="{19B8F6BF-5375-455C-9EA6-DF929625EA0E}">
        <p15:presenceInfo xmlns:p15="http://schemas.microsoft.com/office/powerpoint/2012/main" userId="S::marjory@ad.unc.edu::51b1dd0c-abbf-4220-aee9-b81f38b4f499" providerId="AD"/>
      </p:ext>
    </p:extLst>
  </p:cmAuthor>
  <p:cmAuthor id="2" name="Martin, Barbara Alvarez" initials="MBA" lastIdx="31" clrIdx="1">
    <p:extLst>
      <p:ext uri="{19B8F6BF-5375-455C-9EA6-DF929625EA0E}">
        <p15:presenceInfo xmlns:p15="http://schemas.microsoft.com/office/powerpoint/2012/main" userId="a2ef3a4b-9952-41d3-a18b-7d0f42e96a4d" providerId="Windows Live"/>
      </p:ext>
    </p:extLst>
  </p:cmAuthor>
  <p:cmAuthor id="9" name="Ramirez, Joanna P" initials="RP" lastIdx="18" clrIdx="8">
    <p:extLst>
      <p:ext uri="{19B8F6BF-5375-455C-9EA6-DF929625EA0E}">
        <p15:presenceInfo xmlns:p15="http://schemas.microsoft.com/office/powerpoint/2012/main" userId="S::jorami@ad.unc.edu::28556c73-cd13-488d-89b7-99155a564e25" providerId="AD"/>
      </p:ext>
    </p:extLst>
  </p:cmAuthor>
  <p:cmAuthor id="3" name="James, Shynah" initials="JS" lastIdx="11" clrIdx="2">
    <p:extLst>
      <p:ext uri="{19B8F6BF-5375-455C-9EA6-DF929625EA0E}">
        <p15:presenceInfo xmlns:p15="http://schemas.microsoft.com/office/powerpoint/2012/main" userId="S::shynah@ad.unc.edu::20b9ca3a-d392-4b1f-8d31-6c597f5e75d7" providerId="AD"/>
      </p:ext>
    </p:extLst>
  </p:cmAuthor>
  <p:cmAuthor id="10" name="Barbara Martin" initials="BAM" lastIdx="1" clrIdx="9">
    <p:extLst>
      <p:ext uri="{19B8F6BF-5375-455C-9EA6-DF929625EA0E}">
        <p15:presenceInfo xmlns:p15="http://schemas.microsoft.com/office/powerpoint/2012/main" userId="Barbara Martin" providerId="None"/>
      </p:ext>
    </p:extLst>
  </p:cmAuthor>
  <p:cmAuthor id="4" name="Martin, Barbara Alvarez" initials="MBA [2]" lastIdx="227" clrIdx="3">
    <p:extLst>
      <p:ext uri="{19B8F6BF-5375-455C-9EA6-DF929625EA0E}">
        <p15:presenceInfo xmlns:p15="http://schemas.microsoft.com/office/powerpoint/2012/main" userId="S::bamartin@ad.unc.edu::a2ef3a4b-9952-41d3-a18b-7d0f42e96a4d" providerId="AD"/>
      </p:ext>
    </p:extLst>
  </p:cmAuthor>
  <p:cmAuthor id="11" name="Potter, Jennifer" initials="PJ" lastIdx="1" clrIdx="10">
    <p:extLst>
      <p:ext uri="{19B8F6BF-5375-455C-9EA6-DF929625EA0E}">
        <p15:presenceInfo xmlns:p15="http://schemas.microsoft.com/office/powerpoint/2012/main" userId="S::jpotter4@ad.unc.edu::49f708a8-831b-4329-8fbc-5be46cdd0355" providerId="AD"/>
      </p:ext>
    </p:extLst>
  </p:cmAuthor>
  <p:cmAuthor id="5" name="Prentice-Dunn, Hannah" initials="PH" lastIdx="7" clrIdx="4">
    <p:extLst>
      <p:ext uri="{19B8F6BF-5375-455C-9EA6-DF929625EA0E}">
        <p15:presenceInfo xmlns:p15="http://schemas.microsoft.com/office/powerpoint/2012/main" userId="S::hannahpd@ad.unc.edu::9167394f-23d9-4e41-a147-1453a3ad5bb2" providerId="AD"/>
      </p:ext>
    </p:extLst>
  </p:cmAuthor>
  <p:cmAuthor id="6" name="Charlot, Marjory" initials="CM" lastIdx="3" clrIdx="5">
    <p:extLst>
      <p:ext uri="{19B8F6BF-5375-455C-9EA6-DF929625EA0E}">
        <p15:presenceInfo xmlns:p15="http://schemas.microsoft.com/office/powerpoint/2012/main" userId="S-1-5-21-344340502-4252695000-2390403120-16890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2FF"/>
    <a:srgbClr val="93D7FF"/>
    <a:srgbClr val="7A81FF"/>
    <a:srgbClr val="76D6FF"/>
    <a:srgbClr val="0096FF"/>
    <a:srgbClr val="4B9CD3"/>
    <a:srgbClr val="009193"/>
    <a:srgbClr val="73FDD6"/>
    <a:srgbClr val="FF2600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754"/>
  </p:normalViewPr>
  <p:slideViewPr>
    <p:cSldViewPr snapToGrid="0">
      <p:cViewPr varScale="1">
        <p:scale>
          <a:sx n="97" d="100"/>
          <a:sy n="97" d="100"/>
        </p:scale>
        <p:origin x="424" y="216"/>
      </p:cViewPr>
      <p:guideLst>
        <p:guide pos="3840"/>
        <p:guide orient="horz" pos="2880"/>
        <p:guide orient="horz"/>
        <p:guide orient="horz" pos="4248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F626512-9E6D-864D-860D-DFB8765323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240363" cy="459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1298" tIns="100649" rIns="201298" bIns="100649" numCol="1" anchor="t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F8CBE8-B7A4-0747-9EC1-405C83C519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37401" y="0"/>
            <a:ext cx="3240363" cy="459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1298" tIns="100649" rIns="201298" bIns="100649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endParaRPr lang="en-US" alt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2D944A9-C553-7545-8DE5-6170AA0D12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276791"/>
            <a:ext cx="3240363" cy="459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1298" tIns="100649" rIns="201298" bIns="100649" numCol="1" anchor="b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endParaRPr lang="en-US" altLang="en-US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FCA88AF-B468-9546-83D4-F4DAB1495A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37401" y="87276791"/>
            <a:ext cx="3240363" cy="459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1298" tIns="100649" rIns="201298" bIns="100649" numCol="1" anchor="b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fld id="{AD93BA4E-7999-B441-BA2A-0E9407F483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240363" cy="4609470"/>
          </a:xfrm>
          <a:prstGeom prst="rect">
            <a:avLst/>
          </a:prstGeom>
        </p:spPr>
        <p:txBody>
          <a:bodyPr vert="horz" lIns="201298" tIns="100649" rIns="201298" bIns="100649" rtlCol="0"/>
          <a:lstStyle>
            <a:lvl1pPr algn="l">
              <a:defRPr sz="26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35669" y="0"/>
            <a:ext cx="3240363" cy="4609470"/>
          </a:xfrm>
          <a:prstGeom prst="rect">
            <a:avLst/>
          </a:prstGeom>
        </p:spPr>
        <p:txBody>
          <a:bodyPr vert="horz" lIns="201298" tIns="100649" rIns="201298" bIns="100649" rtlCol="0"/>
          <a:lstStyle>
            <a:lvl1pPr algn="r">
              <a:defRPr sz="2600"/>
            </a:lvl1pPr>
          </a:lstStyle>
          <a:p>
            <a:fld id="{FFE5D370-4617-BD40-BFD3-3CEA71B098BD}" type="datetimeFigureOut">
              <a:rPr lang="en-US" smtClean="0"/>
              <a:t>8/28/23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3822025" y="11483975"/>
            <a:ext cx="55122763" cy="31007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1298" tIns="100649" rIns="201298" bIns="1006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47777" y="44212587"/>
            <a:ext cx="5982208" cy="36173932"/>
          </a:xfrm>
          <a:prstGeom prst="rect">
            <a:avLst/>
          </a:prstGeom>
        </p:spPr>
        <p:txBody>
          <a:bodyPr vert="horz" lIns="201298" tIns="100649" rIns="201298" bIns="1006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260852"/>
            <a:ext cx="3240363" cy="4609459"/>
          </a:xfrm>
          <a:prstGeom prst="rect">
            <a:avLst/>
          </a:prstGeom>
        </p:spPr>
        <p:txBody>
          <a:bodyPr vert="horz" lIns="201298" tIns="100649" rIns="201298" bIns="100649" rtlCol="0" anchor="b"/>
          <a:lstStyle>
            <a:lvl1pPr algn="l">
              <a:defRPr sz="2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35669" y="87260852"/>
            <a:ext cx="3240363" cy="4609459"/>
          </a:xfrm>
          <a:prstGeom prst="rect">
            <a:avLst/>
          </a:prstGeom>
        </p:spPr>
        <p:txBody>
          <a:bodyPr vert="horz" lIns="201298" tIns="100649" rIns="201298" bIns="100649" rtlCol="0" anchor="b"/>
          <a:lstStyle>
            <a:lvl1pPr algn="r">
              <a:defRPr sz="2600"/>
            </a:lvl1pPr>
          </a:lstStyle>
          <a:p>
            <a:fld id="{FCDFBB53-4D7B-A34F-A489-6DABF704F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3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2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6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6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9143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3822025" y="11483975"/>
            <a:ext cx="55122763" cy="31007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BB53-4D7B-A34F-A489-6DABF704F1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8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alpha val="6089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>
            <a:extLst>
              <a:ext uri="{FF2B5EF4-FFF2-40B4-BE49-F238E27FC236}">
                <a16:creationId xmlns:a16="http://schemas.microsoft.com/office/drawing/2014/main" id="{4198E395-51D9-CF48-8F0F-3997E9986E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05600"/>
            <a:ext cx="12192000" cy="1524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35E6B1-A451-5647-9DA3-C7362276F3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168" y="192024"/>
            <a:ext cx="40259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86C211-B98C-A949-9398-4C59127D1B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4435" y="173736"/>
            <a:ext cx="1703833" cy="5943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AE6BC0-3778-9A0E-CD22-CBCE36E4AE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7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" y="5575583"/>
            <a:ext cx="12188952" cy="113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07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0515600" cy="548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tabLst>
                <a:tab pos="1019175" algn="l"/>
              </a:tabLst>
              <a:defRPr sz="2800" b="1" i="0" baseline="0">
                <a:solidFill>
                  <a:srgbClr val="4B9CD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89" y="1825625"/>
            <a:ext cx="10515600" cy="4351338"/>
          </a:xfrm>
        </p:spPr>
        <p:txBody>
          <a:bodyPr/>
          <a:lstStyle>
            <a:lvl1pPr>
              <a:defRPr b="1" i="0">
                <a:latin typeface="+mn-lt"/>
                <a:cs typeface="Arial" panose="020B0604020202020204" pitchFamily="34" charset="0"/>
              </a:defRPr>
            </a:lvl1pPr>
            <a:lvl2pPr>
              <a:defRPr b="1" i="0">
                <a:latin typeface="+mn-lt"/>
                <a:cs typeface="Arial" panose="020B0604020202020204" pitchFamily="34" charset="0"/>
              </a:defRPr>
            </a:lvl2pPr>
            <a:lvl3pPr>
              <a:defRPr b="1" i="0">
                <a:latin typeface="+mn-lt"/>
                <a:cs typeface="Arial" panose="020B0604020202020204" pitchFamily="34" charset="0"/>
              </a:defRPr>
            </a:lvl3pPr>
            <a:lvl4pPr>
              <a:defRPr b="1" i="0">
                <a:latin typeface="+mn-lt"/>
                <a:cs typeface="Arial" panose="020B0604020202020204" pitchFamily="34" charset="0"/>
              </a:defRPr>
            </a:lvl4pPr>
            <a:lvl5pPr>
              <a:defRPr b="1" i="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7346D53-BB2D-A844-BB7F-34A5DB26A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0" y="6356350"/>
            <a:ext cx="938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F3A2D6-92B5-BA45-BCE4-CE93C663E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2262F8-F1F9-314B-816A-C32127FF6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290635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7C8228-38F2-D14B-A9E8-96FC9A78A7D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0" y="804672"/>
            <a:ext cx="12192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099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4B9CD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7A4AC2-E283-B943-BE14-B2307E6CA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07C3B6-CEC4-204B-A401-D7C70647C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96B22F-783B-BD4B-8B38-3D07EA435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 i="0">
                <a:solidFill>
                  <a:srgbClr val="4B9CD3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4C45ACC-BFF7-2E4D-9696-AF49FADD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7CF5088-F718-6643-B690-BE3F2C98F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379E373-12E2-CD4D-9BFD-330C73686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86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0" i="0">
                <a:solidFill>
                  <a:srgbClr val="4B9CD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FAC088-B232-AD44-BF73-18B5B7F8D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2D29CA8-7ACA-C048-B601-94DD111AD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AD1054-ED6B-B94B-8A82-75CF3C1A4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7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5DCB86C-350A-8C44-B2EF-4C649A6BC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E93F3F2-E6B3-E84C-8BD9-247FA79B0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B1F0C1-A70C-6E43-A972-C57EE9AF4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889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93838"/>
          </a:xfrm>
        </p:spPr>
        <p:txBody>
          <a:bodyPr anchor="b">
            <a:noAutofit/>
          </a:bodyPr>
          <a:lstStyle>
            <a:lvl1pPr>
              <a:defRPr sz="4000" b="0" i="0">
                <a:solidFill>
                  <a:srgbClr val="4B9CD3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51038"/>
            <a:ext cx="3932237" cy="3917950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8742A4D-0341-E04F-A24A-5B0167AA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CA75AA4-5886-4E4B-921F-23D8F165C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214684B-BEE2-7A4C-B95B-9A2F4B24B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090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524000"/>
          </a:xfrm>
        </p:spPr>
        <p:txBody>
          <a:bodyPr anchor="b">
            <a:normAutofit/>
          </a:bodyPr>
          <a:lstStyle>
            <a:lvl1pPr>
              <a:defRPr sz="4000" b="0" i="0">
                <a:solidFill>
                  <a:srgbClr val="4B9CD3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5D14827-294E-604F-BB5E-3DD2F9DB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5301BE5-236D-894B-8754-461F63DE9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95666" y="6356350"/>
            <a:ext cx="4367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98CD80B-B445-8847-832F-67AC58E6B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91466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959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rgbClr val="4B9CD3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60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9778" y="6340300"/>
            <a:ext cx="1242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3989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5160" y="6356350"/>
            <a:ext cx="4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D493-9D1A-5E47-80BE-EDA6678EBF5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651B098-8FCE-BE42-B80A-F26ADE4399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81800"/>
            <a:ext cx="12192000" cy="76200"/>
          </a:xfrm>
          <a:prstGeom prst="rect">
            <a:avLst/>
          </a:prstGeom>
          <a:solidFill>
            <a:srgbClr val="78AAD6"/>
          </a:solidFill>
          <a:ln>
            <a:noFill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B6796B-DAF4-6D42-A638-1C8E51405B91}"/>
              </a:ext>
            </a:extLst>
          </p:cNvPr>
          <p:cNvSpPr txBox="1"/>
          <p:nvPr userDrawn="1"/>
        </p:nvSpPr>
        <p:spPr>
          <a:xfrm>
            <a:off x="914400" y="-223353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9DC5F3-4307-E54D-B3A0-81462CEAEB8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0" y="6319428"/>
            <a:ext cx="3375285" cy="3833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071A07-ACD4-D049-AFDC-EF796916B91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311" y="6245541"/>
            <a:ext cx="2165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1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rgbClr val="4B9CD3"/>
          </a:solidFill>
          <a:latin typeface="Calibri" panose="020F0502020204030204" pitchFamily="34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95B060-7328-0948-BFC3-6B13AEF7DA63}"/>
              </a:ext>
            </a:extLst>
          </p:cNvPr>
          <p:cNvSpPr/>
          <p:nvPr/>
        </p:nvSpPr>
        <p:spPr>
          <a:xfrm>
            <a:off x="563671" y="1659285"/>
            <a:ext cx="110354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/>
            <a:r>
              <a:rPr lang="en-US" sz="3600" b="1" dirty="0">
                <a:solidFill>
                  <a:srgbClr val="4B9CD3"/>
                </a:solidFill>
                <a:latin typeface="+mn-lt"/>
                <a:ea typeface="Times New Roman" panose="02020603050405020304" pitchFamily="18" charset="0"/>
              </a:rPr>
              <a:t>Title</a:t>
            </a:r>
          </a:p>
          <a:p>
            <a:pPr marL="0" marR="0" algn="ctr"/>
            <a:r>
              <a:rPr lang="en-US" sz="2800" dirty="0">
                <a:solidFill>
                  <a:srgbClr val="4B9CD3"/>
                </a:solidFill>
                <a:latin typeface="+mn-lt"/>
                <a:ea typeface="Times New Roman" panose="02020603050405020304" pitchFamily="18" charset="0"/>
              </a:rPr>
              <a:t>subtitle</a:t>
            </a:r>
            <a:endParaRPr lang="en-US" sz="2800" b="1" dirty="0">
              <a:solidFill>
                <a:srgbClr val="4B9CD3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4B9CD3"/>
              </a:solidFill>
              <a:latin typeface="+mn-lt"/>
              <a:ea typeface="Times New Roman" panose="02020603050405020304" pitchFamily="18" charset="0"/>
            </a:endParaRPr>
          </a:p>
          <a:p>
            <a:pPr marL="0" marR="0" algn="ctr"/>
            <a:r>
              <a:rPr lang="en-US" sz="2800" b="1" dirty="0">
                <a:solidFill>
                  <a:srgbClr val="4B9CD3"/>
                </a:solidFill>
                <a:latin typeface="+mn-lt"/>
                <a:ea typeface="Times New Roman" panose="02020603050405020304" pitchFamily="18" charset="0"/>
              </a:rPr>
              <a:t>Date</a:t>
            </a:r>
            <a:endParaRPr lang="en-US" sz="2800" dirty="0">
              <a:solidFill>
                <a:srgbClr val="4B9CD3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A864-F88C-7B7C-7AA8-FF452A49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4FAB5-B115-75F4-40E9-921AE32C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F7930-F121-31A8-DB25-9FDBBC880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78D493-9D1A-5E47-80BE-EDA6678EBF5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511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1569-CBBE-D548-B172-29595911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01A3-C705-3342-8B3F-3C9152079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AFBB8-9CBE-7649-9131-46C6152C7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78D493-9D1A-5E47-80BE-EDA6678EBF5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710965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CC ppt slide template 2018 VER2" id="{8B87043E-9184-C842-8FD9-A3D184D34173}" vid="{595D5CD3-651A-2A4D-A938-4EAAE7D1A9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5d101f2-d8d1-4460-a30e-cbfc464f6757">
      <UserInfo>
        <DisplayName>Basch, Ethan Martin</DisplayName>
        <AccountId>26</AccountId>
        <AccountType/>
      </UserInfo>
      <UserInfo>
        <DisplayName>Darr, David Brian</DisplayName>
        <AccountId>6</AccountId>
        <AccountType/>
      </UserInfo>
      <UserInfo>
        <DisplayName>Serody, Jonathan S</DisplayName>
        <AccountId>21</AccountId>
        <AccountType/>
      </UserInfo>
      <UserInfo>
        <DisplayName>Sarratt, Wendy</DisplayName>
        <AccountId>78</AccountId>
        <AccountType/>
      </UserInfo>
      <UserInfo>
        <DisplayName>Everyone</DisplayName>
        <AccountId>10</AccountId>
        <AccountType/>
      </UserInfo>
      <UserInfo>
        <DisplayName>Akridge, Cynthia</DisplayName>
        <AccountId>79</AccountId>
        <AccountType/>
      </UserInfo>
      <UserInfo>
        <DisplayName>_spocrwl_770_18561</DisplayName>
        <AccountId>12</AccountId>
        <AccountType/>
      </UserInfo>
      <UserInfo>
        <DisplayName>Earp, Shelton</DisplayName>
        <AccountId>76</AccountId>
        <AccountType/>
      </UserInfo>
      <UserInfo>
        <DisplayName>Wheeler, Stephanie B</DisplayName>
        <AccountId>121</AccountId>
        <AccountType/>
      </UserInfo>
      <UserInfo>
        <DisplayName>Charlot, Marjory</DisplayName>
        <AccountId>130</AccountId>
        <AccountType/>
      </UserInfo>
      <UserInfo>
        <DisplayName>Bird, Melissa Shawn</DisplayName>
        <AccountId>132</AccountId>
        <AccountType/>
      </UserInfo>
      <UserInfo>
        <DisplayName>Martin, Barbara Alvarez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5F33B6962784FBF7268E50377C8F8" ma:contentTypeVersion="12" ma:contentTypeDescription="Create a new document." ma:contentTypeScope="" ma:versionID="5265da4d37f9faec5667e916d1e88353">
  <xsd:schema xmlns:xsd="http://www.w3.org/2001/XMLSchema" xmlns:xs="http://www.w3.org/2001/XMLSchema" xmlns:p="http://schemas.microsoft.com/office/2006/metadata/properties" xmlns:ns2="9b5ab60f-7d82-4cc2-ab76-dcf3bdb0b587" xmlns:ns3="b5d101f2-d8d1-4460-a30e-cbfc464f6757" targetNamespace="http://schemas.microsoft.com/office/2006/metadata/properties" ma:root="true" ma:fieldsID="51c7ed11572e7e852e78dbb15fecb745" ns2:_="" ns3:_="">
    <xsd:import namespace="9b5ab60f-7d82-4cc2-ab76-dcf3bdb0b587"/>
    <xsd:import namespace="b5d101f2-d8d1-4460-a30e-cbfc464f67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ab60f-7d82-4cc2-ab76-dcf3bdb0b5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101f2-d8d1-4460-a30e-cbfc464f6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FB0FE-04AE-4349-9782-B7FDA1F66A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BC5F4B-038E-4F93-A626-1B907A86555F}">
  <ds:schemaRefs>
    <ds:schemaRef ds:uri="b5d101f2-d8d1-4460-a30e-cbfc464f6757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b5ab60f-7d82-4cc2-ab76-dcf3bdb0b58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A21F83-5D32-487B-B51B-2749F0533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5ab60f-7d82-4cc2-ab76-dcf3bdb0b587"/>
    <ds:schemaRef ds:uri="b5d101f2-d8d1-4460-a30e-cbfc464f67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7330</TotalTime>
  <Words>6</Words>
  <Application>Microsoft Macintosh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Outreach &amp; Engagement</dc:title>
  <dc:creator>Martin, Barbara Alvarez</dc:creator>
  <cp:lastModifiedBy>Schaller, Bill</cp:lastModifiedBy>
  <cp:revision>56</cp:revision>
  <cp:lastPrinted>2020-04-02T12:56:56Z</cp:lastPrinted>
  <dcterms:created xsi:type="dcterms:W3CDTF">2019-04-20T01:33:53Z</dcterms:created>
  <dcterms:modified xsi:type="dcterms:W3CDTF">2023-08-29T18:45:17Z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0x01010075A5F33B6962784FBF7268E50377C8F8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Order">
    <vt:r8>190700</vt:r8>
  </property>
</Properties>
</file>